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3C"/>
    <a:srgbClr val="A42E17"/>
    <a:srgbClr val="EFB400"/>
    <a:srgbClr val="065997"/>
    <a:srgbClr val="5F6CEB"/>
    <a:srgbClr val="007E39"/>
    <a:srgbClr val="2525AD"/>
    <a:srgbClr val="1828C2"/>
    <a:srgbClr val="2739E5"/>
    <a:srgbClr val="405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F1D31-47CC-46A8-A1A0-BA163864216B}" type="doc">
      <dgm:prSet loTypeId="urn:microsoft.com/office/officeart/2005/8/layout/radial1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9D40D250-2426-4F55-9AB2-F048737A3BF7}">
      <dgm:prSet phldrT="[Texto]" phldr="1"/>
      <dgm:spPr/>
      <dgm:t>
        <a:bodyPr/>
        <a:lstStyle/>
        <a:p>
          <a:endParaRPr lang="pt-BR" dirty="0"/>
        </a:p>
      </dgm:t>
    </dgm:pt>
    <dgm:pt modelId="{35D83A15-9769-4E57-BBE7-D9028FE21F3F}" type="parTrans" cxnId="{6B9F2FDB-D0CC-4403-8695-DDB54E8A6DF9}">
      <dgm:prSet/>
      <dgm:spPr/>
      <dgm:t>
        <a:bodyPr/>
        <a:lstStyle/>
        <a:p>
          <a:endParaRPr lang="pt-BR"/>
        </a:p>
      </dgm:t>
    </dgm:pt>
    <dgm:pt modelId="{D874A77B-ED36-4518-8330-0D01AF085F39}" type="sibTrans" cxnId="{6B9F2FDB-D0CC-4403-8695-DDB54E8A6DF9}">
      <dgm:prSet/>
      <dgm:spPr/>
      <dgm:t>
        <a:bodyPr/>
        <a:lstStyle/>
        <a:p>
          <a:endParaRPr lang="pt-BR"/>
        </a:p>
      </dgm:t>
    </dgm:pt>
    <dgm:pt modelId="{321CA1FE-3E87-464F-8DAC-D42D0514CB7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400" b="1" dirty="0">
              <a:latin typeface="Andis" panose="00000500000000000000" pitchFamily="50" charset="0"/>
            </a:rPr>
            <a:t>Mobilização Social e Comunicação Social</a:t>
          </a:r>
          <a:endParaRPr lang="pt-BR" sz="1400" dirty="0">
            <a:latin typeface="Andis" panose="00000500000000000000" pitchFamily="50" charset="0"/>
          </a:endParaRPr>
        </a:p>
      </dgm:t>
    </dgm:pt>
    <dgm:pt modelId="{AACDE97D-10B4-4A28-B085-ADBBBF6B4EAF}" type="parTrans" cxnId="{E749EB8F-C88C-42C3-A475-14E1A0BC4600}">
      <dgm:prSet/>
      <dgm:spPr/>
      <dgm:t>
        <a:bodyPr/>
        <a:lstStyle/>
        <a:p>
          <a:endParaRPr lang="pt-BR"/>
        </a:p>
      </dgm:t>
    </dgm:pt>
    <dgm:pt modelId="{11B2287F-2E4C-44FD-B68F-4EBAA1E85D2B}" type="sibTrans" cxnId="{E749EB8F-C88C-42C3-A475-14E1A0BC4600}">
      <dgm:prSet/>
      <dgm:spPr/>
      <dgm:t>
        <a:bodyPr/>
        <a:lstStyle/>
        <a:p>
          <a:endParaRPr lang="pt-BR"/>
        </a:p>
      </dgm:t>
    </dgm:pt>
    <dgm:pt modelId="{EDBC91F0-2637-4829-9493-86FEA80F382E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sz="1600" b="1" dirty="0">
              <a:latin typeface="Andis" panose="00000500000000000000" pitchFamily="50" charset="0"/>
            </a:rPr>
            <a:t>Abastecimento de Água </a:t>
          </a:r>
          <a:endParaRPr lang="pt-BR" sz="1600" dirty="0">
            <a:latin typeface="Andis" panose="00000500000000000000" pitchFamily="50" charset="0"/>
          </a:endParaRPr>
        </a:p>
      </dgm:t>
    </dgm:pt>
    <dgm:pt modelId="{ADF99A38-0DBF-49A8-A629-7A005D5430AF}" type="parTrans" cxnId="{C2B7065E-2E7F-46B3-998D-C0172B8D7F2E}">
      <dgm:prSet/>
      <dgm:spPr/>
      <dgm:t>
        <a:bodyPr/>
        <a:lstStyle/>
        <a:p>
          <a:endParaRPr lang="pt-BR"/>
        </a:p>
      </dgm:t>
    </dgm:pt>
    <dgm:pt modelId="{07A32710-1F8F-4BB9-B3CA-646A7C50935B}" type="sibTrans" cxnId="{C2B7065E-2E7F-46B3-998D-C0172B8D7F2E}">
      <dgm:prSet/>
      <dgm:spPr/>
      <dgm:t>
        <a:bodyPr/>
        <a:lstStyle/>
        <a:p>
          <a:endParaRPr lang="pt-BR"/>
        </a:p>
      </dgm:t>
    </dgm:pt>
    <dgm:pt modelId="{8AEE53C2-E28C-4BA3-A72D-7E85CC1610C1}">
      <dgm:prSet phldrT="[Texto]" custT="1"/>
      <dgm:spPr>
        <a:solidFill>
          <a:srgbClr val="FF8F8F"/>
        </a:solidFill>
      </dgm:spPr>
      <dgm:t>
        <a:bodyPr/>
        <a:lstStyle/>
        <a:p>
          <a:r>
            <a:rPr lang="pt-BR" sz="1600" b="1" dirty="0">
              <a:latin typeface="Andis" panose="00000500000000000000" pitchFamily="50" charset="0"/>
            </a:rPr>
            <a:t>Esgotamento Sanitário</a:t>
          </a:r>
        </a:p>
      </dgm:t>
    </dgm:pt>
    <dgm:pt modelId="{7A6D2917-0C86-45A2-943A-F21FC9B4B230}" type="parTrans" cxnId="{2DCD23D1-F52E-48A4-B5CF-C0B0009D06F1}">
      <dgm:prSet/>
      <dgm:spPr/>
      <dgm:t>
        <a:bodyPr/>
        <a:lstStyle/>
        <a:p>
          <a:endParaRPr lang="pt-BR"/>
        </a:p>
      </dgm:t>
    </dgm:pt>
    <dgm:pt modelId="{15DE340C-E0FB-433D-9956-1DED4306DF91}" type="sibTrans" cxnId="{2DCD23D1-F52E-48A4-B5CF-C0B0009D06F1}">
      <dgm:prSet/>
      <dgm:spPr/>
      <dgm:t>
        <a:bodyPr/>
        <a:lstStyle/>
        <a:p>
          <a:endParaRPr lang="pt-BR"/>
        </a:p>
      </dgm:t>
    </dgm:pt>
    <dgm:pt modelId="{2846857C-FF63-4399-B46F-F3B262A5BE37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z="1600" b="1" dirty="0">
              <a:latin typeface="Andis" panose="00000500000000000000" pitchFamily="50" charset="0"/>
            </a:rPr>
            <a:t>Resíduos Sólidos</a:t>
          </a:r>
          <a:endParaRPr lang="pt-BR" sz="1600" dirty="0">
            <a:latin typeface="Andis" panose="00000500000000000000" pitchFamily="50" charset="0"/>
          </a:endParaRPr>
        </a:p>
      </dgm:t>
    </dgm:pt>
    <dgm:pt modelId="{77AFFAC2-C345-42E9-9DA5-78DB0B8B8A9C}" type="parTrans" cxnId="{7BCE95BD-D6B8-477C-8438-3395ECE1273C}">
      <dgm:prSet/>
      <dgm:spPr/>
      <dgm:t>
        <a:bodyPr/>
        <a:lstStyle/>
        <a:p>
          <a:endParaRPr lang="pt-BR"/>
        </a:p>
      </dgm:t>
    </dgm:pt>
    <dgm:pt modelId="{F7B9BF47-700D-450C-AD46-0A5BEF84F835}" type="sibTrans" cxnId="{7BCE95BD-D6B8-477C-8438-3395ECE1273C}">
      <dgm:prSet/>
      <dgm:spPr/>
      <dgm:t>
        <a:bodyPr/>
        <a:lstStyle/>
        <a:p>
          <a:endParaRPr lang="pt-BR"/>
        </a:p>
      </dgm:t>
    </dgm:pt>
    <dgm:pt modelId="{539663A8-D0D1-4D36-A75F-3D3441D6DA87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1600" b="1" dirty="0">
              <a:latin typeface="Andis" panose="00000500000000000000" pitchFamily="50" charset="0"/>
            </a:rPr>
            <a:t>Drenagem</a:t>
          </a:r>
          <a:endParaRPr lang="pt-BR" sz="1600" dirty="0">
            <a:latin typeface="Andis" panose="00000500000000000000" pitchFamily="50" charset="0"/>
          </a:endParaRPr>
        </a:p>
      </dgm:t>
    </dgm:pt>
    <dgm:pt modelId="{65B32447-FFBF-4EC5-BFD4-79CC4945FE27}" type="parTrans" cxnId="{DFBED77E-5CC5-4207-801F-93F240D9B56B}">
      <dgm:prSet/>
      <dgm:spPr/>
      <dgm:t>
        <a:bodyPr/>
        <a:lstStyle/>
        <a:p>
          <a:endParaRPr lang="pt-BR"/>
        </a:p>
      </dgm:t>
    </dgm:pt>
    <dgm:pt modelId="{29DC54A9-FB7F-4016-84A5-E09109829CDD}" type="sibTrans" cxnId="{DFBED77E-5CC5-4207-801F-93F240D9B56B}">
      <dgm:prSet/>
      <dgm:spPr/>
      <dgm:t>
        <a:bodyPr/>
        <a:lstStyle/>
        <a:p>
          <a:endParaRPr lang="pt-BR"/>
        </a:p>
      </dgm:t>
    </dgm:pt>
    <dgm:pt modelId="{B074DEFC-CB97-4E61-B3A3-2669717676A7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400" b="1" dirty="0">
              <a:latin typeface="Andis" panose="00000500000000000000" pitchFamily="50" charset="0"/>
            </a:rPr>
            <a:t>Desenvolvimento Urbano</a:t>
          </a:r>
          <a:endParaRPr lang="pt-BR" sz="1400" dirty="0">
            <a:latin typeface="Andis" panose="00000500000000000000" pitchFamily="50" charset="0"/>
          </a:endParaRPr>
        </a:p>
      </dgm:t>
    </dgm:pt>
    <dgm:pt modelId="{E0187844-2F54-472F-8E5D-4252FB76C6DA}" type="parTrans" cxnId="{091DBEC5-9AA6-49E2-B166-3E19E54D0534}">
      <dgm:prSet/>
      <dgm:spPr/>
      <dgm:t>
        <a:bodyPr/>
        <a:lstStyle/>
        <a:p>
          <a:endParaRPr lang="pt-BR"/>
        </a:p>
      </dgm:t>
    </dgm:pt>
    <dgm:pt modelId="{79305313-3E9B-484D-B27D-F409387E1A29}" type="sibTrans" cxnId="{091DBEC5-9AA6-49E2-B166-3E19E54D0534}">
      <dgm:prSet/>
      <dgm:spPr/>
      <dgm:t>
        <a:bodyPr/>
        <a:lstStyle/>
        <a:p>
          <a:endParaRPr lang="pt-BR"/>
        </a:p>
      </dgm:t>
    </dgm:pt>
    <dgm:pt modelId="{41AE6011-3781-4078-B7A5-2AB5306B2F5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400" b="1" dirty="0">
              <a:latin typeface="Andis" panose="00000500000000000000" pitchFamily="50" charset="0"/>
            </a:rPr>
            <a:t>Meio Ambiente e Recursos Hídricos</a:t>
          </a:r>
          <a:endParaRPr lang="pt-BR" sz="1400" dirty="0">
            <a:latin typeface="Andis" panose="00000500000000000000" pitchFamily="50" charset="0"/>
          </a:endParaRPr>
        </a:p>
      </dgm:t>
    </dgm:pt>
    <dgm:pt modelId="{EBDE3BE2-7E76-4A0C-83B1-F8C0BA2EAFD3}" type="parTrans" cxnId="{D705DA42-54BE-4A13-B481-BA0A89FA4EB7}">
      <dgm:prSet/>
      <dgm:spPr/>
      <dgm:t>
        <a:bodyPr/>
        <a:lstStyle/>
        <a:p>
          <a:endParaRPr lang="pt-BR"/>
        </a:p>
      </dgm:t>
    </dgm:pt>
    <dgm:pt modelId="{256A00FD-DEB3-4F4C-8EDB-545AEA97A25F}" type="sibTrans" cxnId="{D705DA42-54BE-4A13-B481-BA0A89FA4EB7}">
      <dgm:prSet/>
      <dgm:spPr/>
      <dgm:t>
        <a:bodyPr/>
        <a:lstStyle/>
        <a:p>
          <a:endParaRPr lang="pt-BR"/>
        </a:p>
      </dgm:t>
    </dgm:pt>
    <dgm:pt modelId="{6A76607A-B7F6-4252-9A86-FD85EF4ECC2A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400" b="1" dirty="0">
              <a:latin typeface="Andis" panose="00000500000000000000" pitchFamily="50" charset="0"/>
            </a:rPr>
            <a:t>Saúde</a:t>
          </a:r>
          <a:endParaRPr lang="pt-BR" sz="1400" dirty="0">
            <a:latin typeface="Andis" panose="00000500000000000000" pitchFamily="50" charset="0"/>
          </a:endParaRPr>
        </a:p>
      </dgm:t>
    </dgm:pt>
    <dgm:pt modelId="{87931528-8E9C-463F-89E9-23AB3D1C96CC}" type="parTrans" cxnId="{2300E28D-158A-474F-8ACC-E15D23EA67C0}">
      <dgm:prSet/>
      <dgm:spPr/>
      <dgm:t>
        <a:bodyPr/>
        <a:lstStyle/>
        <a:p>
          <a:endParaRPr lang="pt-BR"/>
        </a:p>
      </dgm:t>
    </dgm:pt>
    <dgm:pt modelId="{2C7E0023-722D-498A-AAFD-1156B1F733CB}" type="sibTrans" cxnId="{2300E28D-158A-474F-8ACC-E15D23EA67C0}">
      <dgm:prSet/>
      <dgm:spPr/>
      <dgm:t>
        <a:bodyPr/>
        <a:lstStyle/>
        <a:p>
          <a:endParaRPr lang="pt-BR"/>
        </a:p>
      </dgm:t>
    </dgm:pt>
    <dgm:pt modelId="{73B87DF2-289B-42BE-A0DB-B81E6F7FB1FC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400" b="1" dirty="0">
              <a:latin typeface="Andis" panose="00000500000000000000" pitchFamily="50" charset="0"/>
            </a:rPr>
            <a:t>Situação institucional</a:t>
          </a:r>
          <a:endParaRPr lang="pt-BR" sz="1400" dirty="0">
            <a:latin typeface="Andis" panose="00000500000000000000" pitchFamily="50" charset="0"/>
          </a:endParaRPr>
        </a:p>
      </dgm:t>
    </dgm:pt>
    <dgm:pt modelId="{FC23EEB0-6BA5-4A19-9279-BF44AF1995C3}" type="parTrans" cxnId="{119D26BA-CE63-43EB-B4CD-EECE297EBC3F}">
      <dgm:prSet/>
      <dgm:spPr/>
      <dgm:t>
        <a:bodyPr/>
        <a:lstStyle/>
        <a:p>
          <a:endParaRPr lang="pt-BR"/>
        </a:p>
      </dgm:t>
    </dgm:pt>
    <dgm:pt modelId="{A89FF0E1-0BDB-48CC-9AF4-4D27779969D6}" type="sibTrans" cxnId="{119D26BA-CE63-43EB-B4CD-EECE297EBC3F}">
      <dgm:prSet/>
      <dgm:spPr/>
      <dgm:t>
        <a:bodyPr/>
        <a:lstStyle/>
        <a:p>
          <a:endParaRPr lang="pt-BR"/>
        </a:p>
      </dgm:t>
    </dgm:pt>
    <dgm:pt modelId="{0E7110F3-037B-45AD-9A86-6C10288ED7DB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400" b="1" dirty="0">
              <a:latin typeface="Andis" panose="00000500000000000000" pitchFamily="50" charset="0"/>
            </a:rPr>
            <a:t>Situação econômico-financeira </a:t>
          </a:r>
          <a:endParaRPr lang="pt-BR" sz="1400" dirty="0">
            <a:latin typeface="Andis" panose="00000500000000000000" pitchFamily="50" charset="0"/>
          </a:endParaRPr>
        </a:p>
      </dgm:t>
    </dgm:pt>
    <dgm:pt modelId="{C32B6EB5-26B3-4E34-9C1A-A29F8CCDD61C}" type="parTrans" cxnId="{9A184ED5-5764-4720-AE68-702FBBFC009A}">
      <dgm:prSet/>
      <dgm:spPr/>
      <dgm:t>
        <a:bodyPr/>
        <a:lstStyle/>
        <a:p>
          <a:endParaRPr lang="pt-BR"/>
        </a:p>
      </dgm:t>
    </dgm:pt>
    <dgm:pt modelId="{0C10DCC9-DF15-4AE1-8A0E-2956337AAB9A}" type="sibTrans" cxnId="{9A184ED5-5764-4720-AE68-702FBBFC009A}">
      <dgm:prSet/>
      <dgm:spPr/>
      <dgm:t>
        <a:bodyPr/>
        <a:lstStyle/>
        <a:p>
          <a:endParaRPr lang="pt-BR"/>
        </a:p>
      </dgm:t>
    </dgm:pt>
    <dgm:pt modelId="{A2582D4F-3F02-4251-8ED8-6B1B7E6A649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1400" b="1" dirty="0">
              <a:latin typeface="Andis" panose="00000500000000000000" pitchFamily="50" charset="0"/>
            </a:rPr>
            <a:t>Educação</a:t>
          </a:r>
        </a:p>
      </dgm:t>
    </dgm:pt>
    <dgm:pt modelId="{8E59CB06-20FA-4CA9-BF23-8AA6BF1439E6}" type="parTrans" cxnId="{C7542C66-BD44-454C-8708-F8C82FA9741D}">
      <dgm:prSet/>
      <dgm:spPr/>
      <dgm:t>
        <a:bodyPr/>
        <a:lstStyle/>
        <a:p>
          <a:endParaRPr lang="pt-BR"/>
        </a:p>
      </dgm:t>
    </dgm:pt>
    <dgm:pt modelId="{088B7A33-C25C-4D86-8755-C926EFDAB9C1}" type="sibTrans" cxnId="{C7542C66-BD44-454C-8708-F8C82FA9741D}">
      <dgm:prSet/>
      <dgm:spPr/>
      <dgm:t>
        <a:bodyPr/>
        <a:lstStyle/>
        <a:p>
          <a:endParaRPr lang="pt-BR"/>
        </a:p>
      </dgm:t>
    </dgm:pt>
    <dgm:pt modelId="{27275F75-983B-4726-9C67-7C870CA188B1}" type="pres">
      <dgm:prSet presAssocID="{D27F1D31-47CC-46A8-A1A0-BA163864216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B8A209-4324-4A51-A989-6FFE0B826165}" type="pres">
      <dgm:prSet presAssocID="{9D40D250-2426-4F55-9AB2-F048737A3BF7}" presName="centerShape" presStyleLbl="node0" presStyleIdx="0" presStyleCnt="1"/>
      <dgm:spPr/>
    </dgm:pt>
    <dgm:pt modelId="{AEDE46AF-A826-4551-B2C1-BF3F4E861C50}" type="pres">
      <dgm:prSet presAssocID="{AACDE97D-10B4-4A28-B085-ADBBBF6B4EAF}" presName="Name9" presStyleLbl="parChTrans1D2" presStyleIdx="0" presStyleCnt="11"/>
      <dgm:spPr/>
    </dgm:pt>
    <dgm:pt modelId="{A339E126-7588-4435-B3D6-7C54B6F5EF83}" type="pres">
      <dgm:prSet presAssocID="{AACDE97D-10B4-4A28-B085-ADBBBF6B4EAF}" presName="connTx" presStyleLbl="parChTrans1D2" presStyleIdx="0" presStyleCnt="11"/>
      <dgm:spPr/>
    </dgm:pt>
    <dgm:pt modelId="{D4FA8883-14FA-4D92-9B4D-61EDB64ADB6E}" type="pres">
      <dgm:prSet presAssocID="{321CA1FE-3E87-464F-8DAC-D42D0514CB71}" presName="node" presStyleLbl="node1" presStyleIdx="0" presStyleCnt="11" custScaleX="165267" custScaleY="119533" custRadScaleRad="144254" custRadScaleInc="493725">
        <dgm:presLayoutVars>
          <dgm:bulletEnabled val="1"/>
        </dgm:presLayoutVars>
      </dgm:prSet>
      <dgm:spPr/>
    </dgm:pt>
    <dgm:pt modelId="{594B8CF7-7905-4C54-B4BB-74784427E698}" type="pres">
      <dgm:prSet presAssocID="{ADF99A38-0DBF-49A8-A629-7A005D5430AF}" presName="Name9" presStyleLbl="parChTrans1D2" presStyleIdx="1" presStyleCnt="11"/>
      <dgm:spPr/>
    </dgm:pt>
    <dgm:pt modelId="{A60E3C4E-E64B-4EB1-A3D4-BD346E6D5508}" type="pres">
      <dgm:prSet presAssocID="{ADF99A38-0DBF-49A8-A629-7A005D5430AF}" presName="connTx" presStyleLbl="parChTrans1D2" presStyleIdx="1" presStyleCnt="11"/>
      <dgm:spPr/>
    </dgm:pt>
    <dgm:pt modelId="{8D86C72B-2BB3-4721-8A3A-24AE1BD67718}" type="pres">
      <dgm:prSet presAssocID="{EDBC91F0-2637-4829-9493-86FEA80F382E}" presName="node" presStyleLbl="node1" presStyleIdx="1" presStyleCnt="11" custScaleX="221057" custScaleY="115007" custRadScaleRad="145346" custRadScaleInc="-568206">
        <dgm:presLayoutVars>
          <dgm:bulletEnabled val="1"/>
        </dgm:presLayoutVars>
      </dgm:prSet>
      <dgm:spPr/>
    </dgm:pt>
    <dgm:pt modelId="{73BAC837-8C91-4101-9B52-3DF0F10E8648}" type="pres">
      <dgm:prSet presAssocID="{7A6D2917-0C86-45A2-943A-F21FC9B4B230}" presName="Name9" presStyleLbl="parChTrans1D2" presStyleIdx="2" presStyleCnt="11"/>
      <dgm:spPr/>
    </dgm:pt>
    <dgm:pt modelId="{EE4465AE-A3F4-4941-BDBF-F0932F66A2C3}" type="pres">
      <dgm:prSet presAssocID="{7A6D2917-0C86-45A2-943A-F21FC9B4B230}" presName="connTx" presStyleLbl="parChTrans1D2" presStyleIdx="2" presStyleCnt="11"/>
      <dgm:spPr/>
    </dgm:pt>
    <dgm:pt modelId="{D0F66CD0-7CA1-4C5A-82A7-90ECCF3B90FB}" type="pres">
      <dgm:prSet presAssocID="{8AEE53C2-E28C-4BA3-A72D-7E85CC1610C1}" presName="node" presStyleLbl="node1" presStyleIdx="2" presStyleCnt="11" custScaleX="192183" custScaleY="93293" custRadScaleRad="108353" custRadScaleInc="-540905">
        <dgm:presLayoutVars>
          <dgm:bulletEnabled val="1"/>
        </dgm:presLayoutVars>
      </dgm:prSet>
      <dgm:spPr/>
    </dgm:pt>
    <dgm:pt modelId="{A263A3E5-9D0A-4849-A337-F2C41ACF23A8}" type="pres">
      <dgm:prSet presAssocID="{77AFFAC2-C345-42E9-9DA5-78DB0B8B8A9C}" presName="Name9" presStyleLbl="parChTrans1D2" presStyleIdx="3" presStyleCnt="11"/>
      <dgm:spPr/>
    </dgm:pt>
    <dgm:pt modelId="{B3BF8998-C278-45F3-A4A7-8642ACDB6EDE}" type="pres">
      <dgm:prSet presAssocID="{77AFFAC2-C345-42E9-9DA5-78DB0B8B8A9C}" presName="connTx" presStyleLbl="parChTrans1D2" presStyleIdx="3" presStyleCnt="11"/>
      <dgm:spPr/>
    </dgm:pt>
    <dgm:pt modelId="{C5A6D915-EAA4-4176-B2C7-C1FC91428CB4}" type="pres">
      <dgm:prSet presAssocID="{2846857C-FF63-4399-B46F-F3B262A5BE37}" presName="node" presStyleLbl="node1" presStyleIdx="3" presStyleCnt="11" custScaleX="165177" custScaleY="102626" custRadScaleRad="140511" custRadScaleInc="-254559">
        <dgm:presLayoutVars>
          <dgm:bulletEnabled val="1"/>
        </dgm:presLayoutVars>
      </dgm:prSet>
      <dgm:spPr/>
    </dgm:pt>
    <dgm:pt modelId="{C5F4BC0F-1B98-4407-A341-22176C8359E1}" type="pres">
      <dgm:prSet presAssocID="{65B32447-FFBF-4EC5-BFD4-79CC4945FE27}" presName="Name9" presStyleLbl="parChTrans1D2" presStyleIdx="4" presStyleCnt="11"/>
      <dgm:spPr/>
    </dgm:pt>
    <dgm:pt modelId="{3D9ED603-6FB2-4A6C-9BA3-D542032B0D1E}" type="pres">
      <dgm:prSet presAssocID="{65B32447-FFBF-4EC5-BFD4-79CC4945FE27}" presName="connTx" presStyleLbl="parChTrans1D2" presStyleIdx="4" presStyleCnt="11"/>
      <dgm:spPr/>
    </dgm:pt>
    <dgm:pt modelId="{2973C7C4-590A-454A-87B5-ABE142358264}" type="pres">
      <dgm:prSet presAssocID="{539663A8-D0D1-4D36-A75F-3D3441D6DA87}" presName="node" presStyleLbl="node1" presStyleIdx="4" presStyleCnt="11" custScaleX="160448" custScaleY="96631" custRadScaleRad="107450" custRadScaleInc="-660472">
        <dgm:presLayoutVars>
          <dgm:bulletEnabled val="1"/>
        </dgm:presLayoutVars>
      </dgm:prSet>
      <dgm:spPr/>
    </dgm:pt>
    <dgm:pt modelId="{08DE41C6-529B-4089-A53E-F6D6324C8FEF}" type="pres">
      <dgm:prSet presAssocID="{E0187844-2F54-472F-8E5D-4252FB76C6DA}" presName="Name9" presStyleLbl="parChTrans1D2" presStyleIdx="5" presStyleCnt="11"/>
      <dgm:spPr/>
    </dgm:pt>
    <dgm:pt modelId="{9E98365B-4050-44F4-9BB0-A7EE7EE83FE4}" type="pres">
      <dgm:prSet presAssocID="{E0187844-2F54-472F-8E5D-4252FB76C6DA}" presName="connTx" presStyleLbl="parChTrans1D2" presStyleIdx="5" presStyleCnt="11"/>
      <dgm:spPr/>
    </dgm:pt>
    <dgm:pt modelId="{2C530FFE-DDE2-4550-A744-AC01171C39A7}" type="pres">
      <dgm:prSet presAssocID="{B074DEFC-CB97-4E61-B3A3-2669717676A7}" presName="node" presStyleLbl="node1" presStyleIdx="5" presStyleCnt="11" custScaleX="210115" custScaleY="116559" custRadScaleRad="122082" custRadScaleInc="-154194">
        <dgm:presLayoutVars>
          <dgm:bulletEnabled val="1"/>
        </dgm:presLayoutVars>
      </dgm:prSet>
      <dgm:spPr/>
    </dgm:pt>
    <dgm:pt modelId="{84940038-5E28-4C18-A21F-0BF585C5ABE6}" type="pres">
      <dgm:prSet presAssocID="{EBDE3BE2-7E76-4A0C-83B1-F8C0BA2EAFD3}" presName="Name9" presStyleLbl="parChTrans1D2" presStyleIdx="6" presStyleCnt="11"/>
      <dgm:spPr/>
    </dgm:pt>
    <dgm:pt modelId="{5163793B-8F24-429C-A27A-2B8106048672}" type="pres">
      <dgm:prSet presAssocID="{EBDE3BE2-7E76-4A0C-83B1-F8C0BA2EAFD3}" presName="connTx" presStyleLbl="parChTrans1D2" presStyleIdx="6" presStyleCnt="11"/>
      <dgm:spPr/>
    </dgm:pt>
    <dgm:pt modelId="{C2DA2413-7077-4821-8EA3-D5578FEE3CC2}" type="pres">
      <dgm:prSet presAssocID="{41AE6011-3781-4078-B7A5-2AB5306B2F51}" presName="node" presStyleLbl="node1" presStyleIdx="6" presStyleCnt="11" custScaleX="216514" custScaleY="113955" custRadScaleRad="101952" custRadScaleInc="7304">
        <dgm:presLayoutVars>
          <dgm:bulletEnabled val="1"/>
        </dgm:presLayoutVars>
      </dgm:prSet>
      <dgm:spPr/>
    </dgm:pt>
    <dgm:pt modelId="{FEB2BC33-629B-4CDE-961F-F2318E4C385E}" type="pres">
      <dgm:prSet presAssocID="{87931528-8E9C-463F-89E9-23AB3D1C96CC}" presName="Name9" presStyleLbl="parChTrans1D2" presStyleIdx="7" presStyleCnt="11"/>
      <dgm:spPr/>
    </dgm:pt>
    <dgm:pt modelId="{5E3B52B4-C579-4EB5-BE15-7C0518CF78FD}" type="pres">
      <dgm:prSet presAssocID="{87931528-8E9C-463F-89E9-23AB3D1C96CC}" presName="connTx" presStyleLbl="parChTrans1D2" presStyleIdx="7" presStyleCnt="11"/>
      <dgm:spPr/>
    </dgm:pt>
    <dgm:pt modelId="{813F04D5-9C13-411C-8037-C4D09724915A}" type="pres">
      <dgm:prSet presAssocID="{6A76607A-B7F6-4252-9A86-FD85EF4ECC2A}" presName="node" presStyleLbl="node1" presStyleIdx="7" presStyleCnt="11" custScaleX="141584" custScaleY="92033" custRadScaleRad="151129" custRadScaleInc="35554">
        <dgm:presLayoutVars>
          <dgm:bulletEnabled val="1"/>
        </dgm:presLayoutVars>
      </dgm:prSet>
      <dgm:spPr/>
    </dgm:pt>
    <dgm:pt modelId="{4EFCF6B2-E5CB-4717-B1BF-65D7778DC124}" type="pres">
      <dgm:prSet presAssocID="{8E59CB06-20FA-4CA9-BF23-8AA6BF1439E6}" presName="Name9" presStyleLbl="parChTrans1D2" presStyleIdx="8" presStyleCnt="11"/>
      <dgm:spPr/>
    </dgm:pt>
    <dgm:pt modelId="{FB960AA0-9538-4482-8A21-05D1F334CA52}" type="pres">
      <dgm:prSet presAssocID="{8E59CB06-20FA-4CA9-BF23-8AA6BF1439E6}" presName="connTx" presStyleLbl="parChTrans1D2" presStyleIdx="8" presStyleCnt="11"/>
      <dgm:spPr/>
    </dgm:pt>
    <dgm:pt modelId="{35E37CE1-8B40-4BEC-9CC4-F6EA4C73D369}" type="pres">
      <dgm:prSet presAssocID="{A2582D4F-3F02-4251-8ED8-6B1B7E6A649E}" presName="node" presStyleLbl="node1" presStyleIdx="8" presStyleCnt="11" custScaleX="166756" custRadScaleRad="149844" custRadScaleInc="-20754">
        <dgm:presLayoutVars>
          <dgm:bulletEnabled val="1"/>
        </dgm:presLayoutVars>
      </dgm:prSet>
      <dgm:spPr/>
    </dgm:pt>
    <dgm:pt modelId="{707F082F-E608-4BE9-9B56-B57C0DC2EBE3}" type="pres">
      <dgm:prSet presAssocID="{FC23EEB0-6BA5-4A19-9279-BF44AF1995C3}" presName="Name9" presStyleLbl="parChTrans1D2" presStyleIdx="9" presStyleCnt="11"/>
      <dgm:spPr/>
    </dgm:pt>
    <dgm:pt modelId="{3B931CCF-AFB9-467A-B670-BBF263D9631D}" type="pres">
      <dgm:prSet presAssocID="{FC23EEB0-6BA5-4A19-9279-BF44AF1995C3}" presName="connTx" presStyleLbl="parChTrans1D2" presStyleIdx="9" presStyleCnt="11"/>
      <dgm:spPr/>
    </dgm:pt>
    <dgm:pt modelId="{CA9671DA-977E-42E9-BA7E-850F88439F4E}" type="pres">
      <dgm:prSet presAssocID="{73B87DF2-289B-42BE-A0DB-B81E6F7FB1FC}" presName="node" presStyleLbl="node1" presStyleIdx="9" presStyleCnt="11" custScaleX="152715" custScaleY="105279" custRadScaleRad="157930" custRadScaleInc="-106596">
        <dgm:presLayoutVars>
          <dgm:bulletEnabled val="1"/>
        </dgm:presLayoutVars>
      </dgm:prSet>
      <dgm:spPr/>
    </dgm:pt>
    <dgm:pt modelId="{3762BA29-A833-4EF9-BCCD-ED430B43B3F7}" type="pres">
      <dgm:prSet presAssocID="{C32B6EB5-26B3-4E34-9C1A-A29F8CCDD61C}" presName="Name9" presStyleLbl="parChTrans1D2" presStyleIdx="10" presStyleCnt="11"/>
      <dgm:spPr/>
    </dgm:pt>
    <dgm:pt modelId="{E6458303-6B6B-4BBE-960E-AAC9B3128A54}" type="pres">
      <dgm:prSet presAssocID="{C32B6EB5-26B3-4E34-9C1A-A29F8CCDD61C}" presName="connTx" presStyleLbl="parChTrans1D2" presStyleIdx="10" presStyleCnt="11"/>
      <dgm:spPr/>
    </dgm:pt>
    <dgm:pt modelId="{49149CF1-2748-41FC-A6CB-D63AAD7CDCE2}" type="pres">
      <dgm:prSet presAssocID="{0E7110F3-037B-45AD-9A86-6C10288ED7DB}" presName="node" presStyleLbl="node1" presStyleIdx="10" presStyleCnt="11" custScaleX="181481" custScaleY="115376" custRadScaleRad="128789" custRadScaleInc="860904">
        <dgm:presLayoutVars>
          <dgm:bulletEnabled val="1"/>
        </dgm:presLayoutVars>
      </dgm:prSet>
      <dgm:spPr/>
    </dgm:pt>
  </dgm:ptLst>
  <dgm:cxnLst>
    <dgm:cxn modelId="{4EEF140F-2D8D-4A80-BE7A-FC6618D85AB8}" type="presOf" srcId="{6A76607A-B7F6-4252-9A86-FD85EF4ECC2A}" destId="{813F04D5-9C13-411C-8037-C4D09724915A}" srcOrd="0" destOrd="0" presId="urn:microsoft.com/office/officeart/2005/8/layout/radial1"/>
    <dgm:cxn modelId="{E09DE914-0168-4455-966B-90931ABC69FB}" type="presOf" srcId="{87931528-8E9C-463F-89E9-23AB3D1C96CC}" destId="{FEB2BC33-629B-4CDE-961F-F2318E4C385E}" srcOrd="0" destOrd="0" presId="urn:microsoft.com/office/officeart/2005/8/layout/radial1"/>
    <dgm:cxn modelId="{46DFCA1B-57B5-4664-8F69-A73AF5CB1165}" type="presOf" srcId="{E0187844-2F54-472F-8E5D-4252FB76C6DA}" destId="{08DE41C6-529B-4089-A53E-F6D6324C8FEF}" srcOrd="0" destOrd="0" presId="urn:microsoft.com/office/officeart/2005/8/layout/radial1"/>
    <dgm:cxn modelId="{7CE20F1C-93E1-4D27-A396-D567622F3FFD}" type="presOf" srcId="{D27F1D31-47CC-46A8-A1A0-BA163864216B}" destId="{27275F75-983B-4726-9C67-7C870CA188B1}" srcOrd="0" destOrd="0" presId="urn:microsoft.com/office/officeart/2005/8/layout/radial1"/>
    <dgm:cxn modelId="{42184F2B-4A6E-4677-AC3A-663EAD04E7D5}" type="presOf" srcId="{65B32447-FFBF-4EC5-BFD4-79CC4945FE27}" destId="{3D9ED603-6FB2-4A6C-9BA3-D542032B0D1E}" srcOrd="1" destOrd="0" presId="urn:microsoft.com/office/officeart/2005/8/layout/radial1"/>
    <dgm:cxn modelId="{744EF62E-9EBF-47D5-A6EC-F645EEFCC8D9}" type="presOf" srcId="{ADF99A38-0DBF-49A8-A629-7A005D5430AF}" destId="{A60E3C4E-E64B-4EB1-A3D4-BD346E6D5508}" srcOrd="1" destOrd="0" presId="urn:microsoft.com/office/officeart/2005/8/layout/radial1"/>
    <dgm:cxn modelId="{E4BEB634-0204-4EEA-9C26-910F42209BBA}" type="presOf" srcId="{EDBC91F0-2637-4829-9493-86FEA80F382E}" destId="{8D86C72B-2BB3-4721-8A3A-24AE1BD67718}" srcOrd="0" destOrd="0" presId="urn:microsoft.com/office/officeart/2005/8/layout/radial1"/>
    <dgm:cxn modelId="{ADC48936-19DD-4FBB-ABE5-094DC003BF00}" type="presOf" srcId="{8AEE53C2-E28C-4BA3-A72D-7E85CC1610C1}" destId="{D0F66CD0-7CA1-4C5A-82A7-90ECCF3B90FB}" srcOrd="0" destOrd="0" presId="urn:microsoft.com/office/officeart/2005/8/layout/radial1"/>
    <dgm:cxn modelId="{B54D983E-3B67-455E-A476-E5FD36A9340A}" type="presOf" srcId="{8E59CB06-20FA-4CA9-BF23-8AA6BF1439E6}" destId="{4EFCF6B2-E5CB-4717-B1BF-65D7778DC124}" srcOrd="0" destOrd="0" presId="urn:microsoft.com/office/officeart/2005/8/layout/radial1"/>
    <dgm:cxn modelId="{3C6A4040-A178-4084-AE6B-1B782908CBA0}" type="presOf" srcId="{87931528-8E9C-463F-89E9-23AB3D1C96CC}" destId="{5E3B52B4-C579-4EB5-BE15-7C0518CF78FD}" srcOrd="1" destOrd="0" presId="urn:microsoft.com/office/officeart/2005/8/layout/radial1"/>
    <dgm:cxn modelId="{C2B7065E-2E7F-46B3-998D-C0172B8D7F2E}" srcId="{9D40D250-2426-4F55-9AB2-F048737A3BF7}" destId="{EDBC91F0-2637-4829-9493-86FEA80F382E}" srcOrd="1" destOrd="0" parTransId="{ADF99A38-0DBF-49A8-A629-7A005D5430AF}" sibTransId="{07A32710-1F8F-4BB9-B3CA-646A7C50935B}"/>
    <dgm:cxn modelId="{1C9A0241-49F0-4A51-902D-24C7B6BDB9F0}" type="presOf" srcId="{77AFFAC2-C345-42E9-9DA5-78DB0B8B8A9C}" destId="{A263A3E5-9D0A-4849-A337-F2C41ACF23A8}" srcOrd="0" destOrd="0" presId="urn:microsoft.com/office/officeart/2005/8/layout/radial1"/>
    <dgm:cxn modelId="{D705DA42-54BE-4A13-B481-BA0A89FA4EB7}" srcId="{9D40D250-2426-4F55-9AB2-F048737A3BF7}" destId="{41AE6011-3781-4078-B7A5-2AB5306B2F51}" srcOrd="6" destOrd="0" parTransId="{EBDE3BE2-7E76-4A0C-83B1-F8C0BA2EAFD3}" sibTransId="{256A00FD-DEB3-4F4C-8EDB-545AEA97A25F}"/>
    <dgm:cxn modelId="{93EC9E43-58C4-4F66-91E6-0E0352ECF099}" type="presOf" srcId="{7A6D2917-0C86-45A2-943A-F21FC9B4B230}" destId="{EE4465AE-A3F4-4941-BDBF-F0932F66A2C3}" srcOrd="1" destOrd="0" presId="urn:microsoft.com/office/officeart/2005/8/layout/radial1"/>
    <dgm:cxn modelId="{C7542C66-BD44-454C-8708-F8C82FA9741D}" srcId="{9D40D250-2426-4F55-9AB2-F048737A3BF7}" destId="{A2582D4F-3F02-4251-8ED8-6B1B7E6A649E}" srcOrd="8" destOrd="0" parTransId="{8E59CB06-20FA-4CA9-BF23-8AA6BF1439E6}" sibTransId="{088B7A33-C25C-4D86-8755-C926EFDAB9C1}"/>
    <dgm:cxn modelId="{4AF9B068-BC01-4A25-99E5-E5574ECDEE71}" type="presOf" srcId="{77AFFAC2-C345-42E9-9DA5-78DB0B8B8A9C}" destId="{B3BF8998-C278-45F3-A4A7-8642ACDB6EDE}" srcOrd="1" destOrd="0" presId="urn:microsoft.com/office/officeart/2005/8/layout/radial1"/>
    <dgm:cxn modelId="{74B2F36C-C753-410E-A14B-8284015E8CA0}" type="presOf" srcId="{FC23EEB0-6BA5-4A19-9279-BF44AF1995C3}" destId="{707F082F-E608-4BE9-9B56-B57C0DC2EBE3}" srcOrd="0" destOrd="0" presId="urn:microsoft.com/office/officeart/2005/8/layout/radial1"/>
    <dgm:cxn modelId="{17F0A56E-7D4F-4C40-955F-E5AD8C66919A}" type="presOf" srcId="{321CA1FE-3E87-464F-8DAC-D42D0514CB71}" destId="{D4FA8883-14FA-4D92-9B4D-61EDB64ADB6E}" srcOrd="0" destOrd="0" presId="urn:microsoft.com/office/officeart/2005/8/layout/radial1"/>
    <dgm:cxn modelId="{D78C6670-AC62-44DC-81CE-3E55F83BA591}" type="presOf" srcId="{AACDE97D-10B4-4A28-B085-ADBBBF6B4EAF}" destId="{A339E126-7588-4435-B3D6-7C54B6F5EF83}" srcOrd="1" destOrd="0" presId="urn:microsoft.com/office/officeart/2005/8/layout/radial1"/>
    <dgm:cxn modelId="{876ECD56-79A6-4741-AFE9-442EDF36364A}" type="presOf" srcId="{ADF99A38-0DBF-49A8-A629-7A005D5430AF}" destId="{594B8CF7-7905-4C54-B4BB-74784427E698}" srcOrd="0" destOrd="0" presId="urn:microsoft.com/office/officeart/2005/8/layout/radial1"/>
    <dgm:cxn modelId="{416D9F7E-B6EB-444B-95E4-4954B09D0171}" type="presOf" srcId="{73B87DF2-289B-42BE-A0DB-B81E6F7FB1FC}" destId="{CA9671DA-977E-42E9-BA7E-850F88439F4E}" srcOrd="0" destOrd="0" presId="urn:microsoft.com/office/officeart/2005/8/layout/radial1"/>
    <dgm:cxn modelId="{DFBED77E-5CC5-4207-801F-93F240D9B56B}" srcId="{9D40D250-2426-4F55-9AB2-F048737A3BF7}" destId="{539663A8-D0D1-4D36-A75F-3D3441D6DA87}" srcOrd="4" destOrd="0" parTransId="{65B32447-FFBF-4EC5-BFD4-79CC4945FE27}" sibTransId="{29DC54A9-FB7F-4016-84A5-E09109829CDD}"/>
    <dgm:cxn modelId="{FC4AF87F-C8DF-45C2-89C2-A84E443FAF6E}" type="presOf" srcId="{8E59CB06-20FA-4CA9-BF23-8AA6BF1439E6}" destId="{FB960AA0-9538-4482-8A21-05D1F334CA52}" srcOrd="1" destOrd="0" presId="urn:microsoft.com/office/officeart/2005/8/layout/radial1"/>
    <dgm:cxn modelId="{0DBA0A83-B153-4E45-A9CB-4C6BA289F7B8}" type="presOf" srcId="{539663A8-D0D1-4D36-A75F-3D3441D6DA87}" destId="{2973C7C4-590A-454A-87B5-ABE142358264}" srcOrd="0" destOrd="0" presId="urn:microsoft.com/office/officeart/2005/8/layout/radial1"/>
    <dgm:cxn modelId="{C731678D-F76F-416F-A065-1FC2F7791C9A}" type="presOf" srcId="{0E7110F3-037B-45AD-9A86-6C10288ED7DB}" destId="{49149CF1-2748-41FC-A6CB-D63AAD7CDCE2}" srcOrd="0" destOrd="0" presId="urn:microsoft.com/office/officeart/2005/8/layout/radial1"/>
    <dgm:cxn modelId="{21AEA68D-4FDB-4F71-80B2-22A6856FB677}" type="presOf" srcId="{2846857C-FF63-4399-B46F-F3B262A5BE37}" destId="{C5A6D915-EAA4-4176-B2C7-C1FC91428CB4}" srcOrd="0" destOrd="0" presId="urn:microsoft.com/office/officeart/2005/8/layout/radial1"/>
    <dgm:cxn modelId="{2300E28D-158A-474F-8ACC-E15D23EA67C0}" srcId="{9D40D250-2426-4F55-9AB2-F048737A3BF7}" destId="{6A76607A-B7F6-4252-9A86-FD85EF4ECC2A}" srcOrd="7" destOrd="0" parTransId="{87931528-8E9C-463F-89E9-23AB3D1C96CC}" sibTransId="{2C7E0023-722D-498A-AAFD-1156B1F733CB}"/>
    <dgm:cxn modelId="{E749EB8F-C88C-42C3-A475-14E1A0BC4600}" srcId="{9D40D250-2426-4F55-9AB2-F048737A3BF7}" destId="{321CA1FE-3E87-464F-8DAC-D42D0514CB71}" srcOrd="0" destOrd="0" parTransId="{AACDE97D-10B4-4A28-B085-ADBBBF6B4EAF}" sibTransId="{11B2287F-2E4C-44FD-B68F-4EBAA1E85D2B}"/>
    <dgm:cxn modelId="{023D2495-FCE8-4AF0-9230-A3AEB5048943}" type="presOf" srcId="{C32B6EB5-26B3-4E34-9C1A-A29F8CCDD61C}" destId="{3762BA29-A833-4EF9-BCCD-ED430B43B3F7}" srcOrd="0" destOrd="0" presId="urn:microsoft.com/office/officeart/2005/8/layout/radial1"/>
    <dgm:cxn modelId="{CD6311A8-BBD1-4650-93F1-845F40FA3213}" type="presOf" srcId="{C32B6EB5-26B3-4E34-9C1A-A29F8CCDD61C}" destId="{E6458303-6B6B-4BBE-960E-AAC9B3128A54}" srcOrd="1" destOrd="0" presId="urn:microsoft.com/office/officeart/2005/8/layout/radial1"/>
    <dgm:cxn modelId="{7BD114A9-368C-4501-9F38-934F924B4577}" type="presOf" srcId="{7A6D2917-0C86-45A2-943A-F21FC9B4B230}" destId="{73BAC837-8C91-4101-9B52-3DF0F10E8648}" srcOrd="0" destOrd="0" presId="urn:microsoft.com/office/officeart/2005/8/layout/radial1"/>
    <dgm:cxn modelId="{B04727B2-6A0F-4381-91AF-4A9D083BA500}" type="presOf" srcId="{41AE6011-3781-4078-B7A5-2AB5306B2F51}" destId="{C2DA2413-7077-4821-8EA3-D5578FEE3CC2}" srcOrd="0" destOrd="0" presId="urn:microsoft.com/office/officeart/2005/8/layout/radial1"/>
    <dgm:cxn modelId="{54E378B7-4350-4569-94C2-7661ECED5C9D}" type="presOf" srcId="{EBDE3BE2-7E76-4A0C-83B1-F8C0BA2EAFD3}" destId="{84940038-5E28-4C18-A21F-0BF585C5ABE6}" srcOrd="0" destOrd="0" presId="urn:microsoft.com/office/officeart/2005/8/layout/radial1"/>
    <dgm:cxn modelId="{119D26BA-CE63-43EB-B4CD-EECE297EBC3F}" srcId="{9D40D250-2426-4F55-9AB2-F048737A3BF7}" destId="{73B87DF2-289B-42BE-A0DB-B81E6F7FB1FC}" srcOrd="9" destOrd="0" parTransId="{FC23EEB0-6BA5-4A19-9279-BF44AF1995C3}" sibTransId="{A89FF0E1-0BDB-48CC-9AF4-4D27779969D6}"/>
    <dgm:cxn modelId="{7BCE95BD-D6B8-477C-8438-3395ECE1273C}" srcId="{9D40D250-2426-4F55-9AB2-F048737A3BF7}" destId="{2846857C-FF63-4399-B46F-F3B262A5BE37}" srcOrd="3" destOrd="0" parTransId="{77AFFAC2-C345-42E9-9DA5-78DB0B8B8A9C}" sibTransId="{F7B9BF47-700D-450C-AD46-0A5BEF84F835}"/>
    <dgm:cxn modelId="{E74770BE-0EDB-4130-A022-787F12ED1098}" type="presOf" srcId="{AACDE97D-10B4-4A28-B085-ADBBBF6B4EAF}" destId="{AEDE46AF-A826-4551-B2C1-BF3F4E861C50}" srcOrd="0" destOrd="0" presId="urn:microsoft.com/office/officeart/2005/8/layout/radial1"/>
    <dgm:cxn modelId="{091DBEC5-9AA6-49E2-B166-3E19E54D0534}" srcId="{9D40D250-2426-4F55-9AB2-F048737A3BF7}" destId="{B074DEFC-CB97-4E61-B3A3-2669717676A7}" srcOrd="5" destOrd="0" parTransId="{E0187844-2F54-472F-8E5D-4252FB76C6DA}" sibTransId="{79305313-3E9B-484D-B27D-F409387E1A29}"/>
    <dgm:cxn modelId="{2DCD23D1-F52E-48A4-B5CF-C0B0009D06F1}" srcId="{9D40D250-2426-4F55-9AB2-F048737A3BF7}" destId="{8AEE53C2-E28C-4BA3-A72D-7E85CC1610C1}" srcOrd="2" destOrd="0" parTransId="{7A6D2917-0C86-45A2-943A-F21FC9B4B230}" sibTransId="{15DE340C-E0FB-433D-9956-1DED4306DF91}"/>
    <dgm:cxn modelId="{502E46D5-11B2-42C0-A3D0-C368727FC155}" type="presOf" srcId="{FC23EEB0-6BA5-4A19-9279-BF44AF1995C3}" destId="{3B931CCF-AFB9-467A-B670-BBF263D9631D}" srcOrd="1" destOrd="0" presId="urn:microsoft.com/office/officeart/2005/8/layout/radial1"/>
    <dgm:cxn modelId="{9A184ED5-5764-4720-AE68-702FBBFC009A}" srcId="{9D40D250-2426-4F55-9AB2-F048737A3BF7}" destId="{0E7110F3-037B-45AD-9A86-6C10288ED7DB}" srcOrd="10" destOrd="0" parTransId="{C32B6EB5-26B3-4E34-9C1A-A29F8CCDD61C}" sibTransId="{0C10DCC9-DF15-4AE1-8A0E-2956337AAB9A}"/>
    <dgm:cxn modelId="{6B9F2FDB-D0CC-4403-8695-DDB54E8A6DF9}" srcId="{D27F1D31-47CC-46A8-A1A0-BA163864216B}" destId="{9D40D250-2426-4F55-9AB2-F048737A3BF7}" srcOrd="0" destOrd="0" parTransId="{35D83A15-9769-4E57-BBE7-D9028FE21F3F}" sibTransId="{D874A77B-ED36-4518-8330-0D01AF085F39}"/>
    <dgm:cxn modelId="{276DCCE1-53E0-4D89-955A-87563D1FEC03}" type="presOf" srcId="{B074DEFC-CB97-4E61-B3A3-2669717676A7}" destId="{2C530FFE-DDE2-4550-A744-AC01171C39A7}" srcOrd="0" destOrd="0" presId="urn:microsoft.com/office/officeart/2005/8/layout/radial1"/>
    <dgm:cxn modelId="{F7EA6AF3-4D4E-4718-9F59-C087798F4CF2}" type="presOf" srcId="{E0187844-2F54-472F-8E5D-4252FB76C6DA}" destId="{9E98365B-4050-44F4-9BB0-A7EE7EE83FE4}" srcOrd="1" destOrd="0" presId="urn:microsoft.com/office/officeart/2005/8/layout/radial1"/>
    <dgm:cxn modelId="{AE9FE5F4-CE16-4CC2-A221-3225E1A2D1DB}" type="presOf" srcId="{EBDE3BE2-7E76-4A0C-83B1-F8C0BA2EAFD3}" destId="{5163793B-8F24-429C-A27A-2B8106048672}" srcOrd="1" destOrd="0" presId="urn:microsoft.com/office/officeart/2005/8/layout/radial1"/>
    <dgm:cxn modelId="{0CFBE0F9-A529-4545-9EE2-D5987193A137}" type="presOf" srcId="{65B32447-FFBF-4EC5-BFD4-79CC4945FE27}" destId="{C5F4BC0F-1B98-4407-A341-22176C8359E1}" srcOrd="0" destOrd="0" presId="urn:microsoft.com/office/officeart/2005/8/layout/radial1"/>
    <dgm:cxn modelId="{3AE54DFC-AF23-45EF-9FC6-745EC891864C}" type="presOf" srcId="{A2582D4F-3F02-4251-8ED8-6B1B7E6A649E}" destId="{35E37CE1-8B40-4BEC-9CC4-F6EA4C73D369}" srcOrd="0" destOrd="0" presId="urn:microsoft.com/office/officeart/2005/8/layout/radial1"/>
    <dgm:cxn modelId="{D75D07FF-EF5E-4218-81CC-305A2D341B9E}" type="presOf" srcId="{9D40D250-2426-4F55-9AB2-F048737A3BF7}" destId="{46B8A209-4324-4A51-A989-6FFE0B826165}" srcOrd="0" destOrd="0" presId="urn:microsoft.com/office/officeart/2005/8/layout/radial1"/>
    <dgm:cxn modelId="{0F0178A6-EA96-4B98-8AA5-E7AA8E408209}" type="presParOf" srcId="{27275F75-983B-4726-9C67-7C870CA188B1}" destId="{46B8A209-4324-4A51-A989-6FFE0B826165}" srcOrd="0" destOrd="0" presId="urn:microsoft.com/office/officeart/2005/8/layout/radial1"/>
    <dgm:cxn modelId="{C2A3CE70-9357-4139-A9D9-6829DFF672D3}" type="presParOf" srcId="{27275F75-983B-4726-9C67-7C870CA188B1}" destId="{AEDE46AF-A826-4551-B2C1-BF3F4E861C50}" srcOrd="1" destOrd="0" presId="urn:microsoft.com/office/officeart/2005/8/layout/radial1"/>
    <dgm:cxn modelId="{702243D0-524C-4595-8679-E64F3392D295}" type="presParOf" srcId="{AEDE46AF-A826-4551-B2C1-BF3F4E861C50}" destId="{A339E126-7588-4435-B3D6-7C54B6F5EF83}" srcOrd="0" destOrd="0" presId="urn:microsoft.com/office/officeart/2005/8/layout/radial1"/>
    <dgm:cxn modelId="{47CB39FD-1DD9-42C3-99B3-F74C8C696B55}" type="presParOf" srcId="{27275F75-983B-4726-9C67-7C870CA188B1}" destId="{D4FA8883-14FA-4D92-9B4D-61EDB64ADB6E}" srcOrd="2" destOrd="0" presId="urn:microsoft.com/office/officeart/2005/8/layout/radial1"/>
    <dgm:cxn modelId="{ED0DBA6C-8A6D-4115-8DA2-68A1B7BABED0}" type="presParOf" srcId="{27275F75-983B-4726-9C67-7C870CA188B1}" destId="{594B8CF7-7905-4C54-B4BB-74784427E698}" srcOrd="3" destOrd="0" presId="urn:microsoft.com/office/officeart/2005/8/layout/radial1"/>
    <dgm:cxn modelId="{315840FB-51C6-46FA-95C9-ABC3509A849C}" type="presParOf" srcId="{594B8CF7-7905-4C54-B4BB-74784427E698}" destId="{A60E3C4E-E64B-4EB1-A3D4-BD346E6D5508}" srcOrd="0" destOrd="0" presId="urn:microsoft.com/office/officeart/2005/8/layout/radial1"/>
    <dgm:cxn modelId="{A7ACE01A-B569-4055-98D3-4DFA4570F2DF}" type="presParOf" srcId="{27275F75-983B-4726-9C67-7C870CA188B1}" destId="{8D86C72B-2BB3-4721-8A3A-24AE1BD67718}" srcOrd="4" destOrd="0" presId="urn:microsoft.com/office/officeart/2005/8/layout/radial1"/>
    <dgm:cxn modelId="{C875F3CC-C02F-4F97-AD21-B94A34B14E9E}" type="presParOf" srcId="{27275F75-983B-4726-9C67-7C870CA188B1}" destId="{73BAC837-8C91-4101-9B52-3DF0F10E8648}" srcOrd="5" destOrd="0" presId="urn:microsoft.com/office/officeart/2005/8/layout/radial1"/>
    <dgm:cxn modelId="{6E7B876F-BC9E-4360-A019-D9E03CB85AAA}" type="presParOf" srcId="{73BAC837-8C91-4101-9B52-3DF0F10E8648}" destId="{EE4465AE-A3F4-4941-BDBF-F0932F66A2C3}" srcOrd="0" destOrd="0" presId="urn:microsoft.com/office/officeart/2005/8/layout/radial1"/>
    <dgm:cxn modelId="{CF8EC271-8130-48FB-A0FF-BD47FD7EFC39}" type="presParOf" srcId="{27275F75-983B-4726-9C67-7C870CA188B1}" destId="{D0F66CD0-7CA1-4C5A-82A7-90ECCF3B90FB}" srcOrd="6" destOrd="0" presId="urn:microsoft.com/office/officeart/2005/8/layout/radial1"/>
    <dgm:cxn modelId="{7DBF76A5-8CE3-4F6C-B6A0-54518949113B}" type="presParOf" srcId="{27275F75-983B-4726-9C67-7C870CA188B1}" destId="{A263A3E5-9D0A-4849-A337-F2C41ACF23A8}" srcOrd="7" destOrd="0" presId="urn:microsoft.com/office/officeart/2005/8/layout/radial1"/>
    <dgm:cxn modelId="{6E7D5A1D-FDA7-450A-A019-696ED97D2047}" type="presParOf" srcId="{A263A3E5-9D0A-4849-A337-F2C41ACF23A8}" destId="{B3BF8998-C278-45F3-A4A7-8642ACDB6EDE}" srcOrd="0" destOrd="0" presId="urn:microsoft.com/office/officeart/2005/8/layout/radial1"/>
    <dgm:cxn modelId="{600DFA1F-E6C1-49DA-A6A5-495DADCD62BF}" type="presParOf" srcId="{27275F75-983B-4726-9C67-7C870CA188B1}" destId="{C5A6D915-EAA4-4176-B2C7-C1FC91428CB4}" srcOrd="8" destOrd="0" presId="urn:microsoft.com/office/officeart/2005/8/layout/radial1"/>
    <dgm:cxn modelId="{507259C2-BEC8-40F1-9A6F-B285902724D0}" type="presParOf" srcId="{27275F75-983B-4726-9C67-7C870CA188B1}" destId="{C5F4BC0F-1B98-4407-A341-22176C8359E1}" srcOrd="9" destOrd="0" presId="urn:microsoft.com/office/officeart/2005/8/layout/radial1"/>
    <dgm:cxn modelId="{B86E1B68-8B4B-4214-BD76-AEAA9F9F4DF1}" type="presParOf" srcId="{C5F4BC0F-1B98-4407-A341-22176C8359E1}" destId="{3D9ED603-6FB2-4A6C-9BA3-D542032B0D1E}" srcOrd="0" destOrd="0" presId="urn:microsoft.com/office/officeart/2005/8/layout/radial1"/>
    <dgm:cxn modelId="{F7119827-46F4-4D0A-84CC-E67A39794D40}" type="presParOf" srcId="{27275F75-983B-4726-9C67-7C870CA188B1}" destId="{2973C7C4-590A-454A-87B5-ABE142358264}" srcOrd="10" destOrd="0" presId="urn:microsoft.com/office/officeart/2005/8/layout/radial1"/>
    <dgm:cxn modelId="{B372D04C-6E9A-4D0F-B498-EB55AC239AD4}" type="presParOf" srcId="{27275F75-983B-4726-9C67-7C870CA188B1}" destId="{08DE41C6-529B-4089-A53E-F6D6324C8FEF}" srcOrd="11" destOrd="0" presId="urn:microsoft.com/office/officeart/2005/8/layout/radial1"/>
    <dgm:cxn modelId="{181D6045-69F2-43C5-8DED-9D9F7FF0857F}" type="presParOf" srcId="{08DE41C6-529B-4089-A53E-F6D6324C8FEF}" destId="{9E98365B-4050-44F4-9BB0-A7EE7EE83FE4}" srcOrd="0" destOrd="0" presId="urn:microsoft.com/office/officeart/2005/8/layout/radial1"/>
    <dgm:cxn modelId="{80E3F3D8-5E2B-4C33-B794-C3CB666D2CDC}" type="presParOf" srcId="{27275F75-983B-4726-9C67-7C870CA188B1}" destId="{2C530FFE-DDE2-4550-A744-AC01171C39A7}" srcOrd="12" destOrd="0" presId="urn:microsoft.com/office/officeart/2005/8/layout/radial1"/>
    <dgm:cxn modelId="{85E42CB4-A8A3-40BB-B325-08A5A16246C4}" type="presParOf" srcId="{27275F75-983B-4726-9C67-7C870CA188B1}" destId="{84940038-5E28-4C18-A21F-0BF585C5ABE6}" srcOrd="13" destOrd="0" presId="urn:microsoft.com/office/officeart/2005/8/layout/radial1"/>
    <dgm:cxn modelId="{C1A2C89A-3517-4709-B4A4-8477577B2491}" type="presParOf" srcId="{84940038-5E28-4C18-A21F-0BF585C5ABE6}" destId="{5163793B-8F24-429C-A27A-2B8106048672}" srcOrd="0" destOrd="0" presId="urn:microsoft.com/office/officeart/2005/8/layout/radial1"/>
    <dgm:cxn modelId="{AC0C039C-2722-4FC9-A38A-868C7544AF3B}" type="presParOf" srcId="{27275F75-983B-4726-9C67-7C870CA188B1}" destId="{C2DA2413-7077-4821-8EA3-D5578FEE3CC2}" srcOrd="14" destOrd="0" presId="urn:microsoft.com/office/officeart/2005/8/layout/radial1"/>
    <dgm:cxn modelId="{E52C33AF-072A-4817-8694-1DD08CAD3B5A}" type="presParOf" srcId="{27275F75-983B-4726-9C67-7C870CA188B1}" destId="{FEB2BC33-629B-4CDE-961F-F2318E4C385E}" srcOrd="15" destOrd="0" presId="urn:microsoft.com/office/officeart/2005/8/layout/radial1"/>
    <dgm:cxn modelId="{9D61725A-1F76-410F-B24C-E67EA20D1AC9}" type="presParOf" srcId="{FEB2BC33-629B-4CDE-961F-F2318E4C385E}" destId="{5E3B52B4-C579-4EB5-BE15-7C0518CF78FD}" srcOrd="0" destOrd="0" presId="urn:microsoft.com/office/officeart/2005/8/layout/radial1"/>
    <dgm:cxn modelId="{6AFF3B8C-1977-4DEB-99EF-D7E5D7EE5FC2}" type="presParOf" srcId="{27275F75-983B-4726-9C67-7C870CA188B1}" destId="{813F04D5-9C13-411C-8037-C4D09724915A}" srcOrd="16" destOrd="0" presId="urn:microsoft.com/office/officeart/2005/8/layout/radial1"/>
    <dgm:cxn modelId="{D6776E61-8158-4430-92D2-1DECF3D916A1}" type="presParOf" srcId="{27275F75-983B-4726-9C67-7C870CA188B1}" destId="{4EFCF6B2-E5CB-4717-B1BF-65D7778DC124}" srcOrd="17" destOrd="0" presId="urn:microsoft.com/office/officeart/2005/8/layout/radial1"/>
    <dgm:cxn modelId="{059C4AE9-8DFC-4FB9-8B71-B0D4ECFFBB42}" type="presParOf" srcId="{4EFCF6B2-E5CB-4717-B1BF-65D7778DC124}" destId="{FB960AA0-9538-4482-8A21-05D1F334CA52}" srcOrd="0" destOrd="0" presId="urn:microsoft.com/office/officeart/2005/8/layout/radial1"/>
    <dgm:cxn modelId="{EC4903A7-F9AD-48CE-8711-15D5EF021918}" type="presParOf" srcId="{27275F75-983B-4726-9C67-7C870CA188B1}" destId="{35E37CE1-8B40-4BEC-9CC4-F6EA4C73D369}" srcOrd="18" destOrd="0" presId="urn:microsoft.com/office/officeart/2005/8/layout/radial1"/>
    <dgm:cxn modelId="{BB82F02F-0EEE-4276-B198-872ED607D2CC}" type="presParOf" srcId="{27275F75-983B-4726-9C67-7C870CA188B1}" destId="{707F082F-E608-4BE9-9B56-B57C0DC2EBE3}" srcOrd="19" destOrd="0" presId="urn:microsoft.com/office/officeart/2005/8/layout/radial1"/>
    <dgm:cxn modelId="{76A89082-4DE3-44D3-BB91-2457225592E5}" type="presParOf" srcId="{707F082F-E608-4BE9-9B56-B57C0DC2EBE3}" destId="{3B931CCF-AFB9-467A-B670-BBF263D9631D}" srcOrd="0" destOrd="0" presId="urn:microsoft.com/office/officeart/2005/8/layout/radial1"/>
    <dgm:cxn modelId="{C9C33221-676F-443E-8C0D-A0F95BBA01D2}" type="presParOf" srcId="{27275F75-983B-4726-9C67-7C870CA188B1}" destId="{CA9671DA-977E-42E9-BA7E-850F88439F4E}" srcOrd="20" destOrd="0" presId="urn:microsoft.com/office/officeart/2005/8/layout/radial1"/>
    <dgm:cxn modelId="{F7B7EBAE-06AC-48A1-8C47-EED08F1E8F68}" type="presParOf" srcId="{27275F75-983B-4726-9C67-7C870CA188B1}" destId="{3762BA29-A833-4EF9-BCCD-ED430B43B3F7}" srcOrd="21" destOrd="0" presId="urn:microsoft.com/office/officeart/2005/8/layout/radial1"/>
    <dgm:cxn modelId="{4B5BA60B-E949-429B-A0CE-CECE8F3E731A}" type="presParOf" srcId="{3762BA29-A833-4EF9-BCCD-ED430B43B3F7}" destId="{E6458303-6B6B-4BBE-960E-AAC9B3128A54}" srcOrd="0" destOrd="0" presId="urn:microsoft.com/office/officeart/2005/8/layout/radial1"/>
    <dgm:cxn modelId="{B6815DE1-B931-478B-A92B-BAA2C34CD47D}" type="presParOf" srcId="{27275F75-983B-4726-9C67-7C870CA188B1}" destId="{49149CF1-2748-41FC-A6CB-D63AAD7CDCE2}" srcOrd="2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77D65-6FD6-4F65-A81A-9F48A9621580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</dgm:pt>
    <dgm:pt modelId="{6B33F66F-8311-42C6-ADC3-020554378F81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                     estratégia de mobilização, participação social e comunicação do PMSB</a:t>
          </a:r>
        </a:p>
      </dgm:t>
    </dgm:pt>
    <dgm:pt modelId="{DF235CAE-AC3E-433B-9525-4BF024F60E8B}" type="parTrans" cxnId="{1F2201DF-2E70-441B-A134-0B35E850B1A6}">
      <dgm:prSet/>
      <dgm:spPr/>
      <dgm:t>
        <a:bodyPr/>
        <a:lstStyle/>
        <a:p>
          <a:endParaRPr lang="pt-BR" sz="1800"/>
        </a:p>
      </dgm:t>
    </dgm:pt>
    <dgm:pt modelId="{CE0A33B4-5D32-44B5-9441-61945112A28D}" type="sibTrans" cxnId="{1F2201DF-2E70-441B-A134-0B35E850B1A6}">
      <dgm:prSet/>
      <dgm:spPr/>
      <dgm:t>
        <a:bodyPr/>
        <a:lstStyle/>
        <a:p>
          <a:endParaRPr lang="pt-BR" sz="1800"/>
        </a:p>
      </dgm:t>
    </dgm:pt>
    <dgm:pt modelId="{ACF3D0DE-DE60-4CA5-9F0E-4114FF38933B}">
      <dgm:prSet phldrT="[Texto]" custT="1"/>
      <dgm:spPr>
        <a:solidFill>
          <a:srgbClr val="7984EF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diagnóstico técnico-participativo</a:t>
          </a:r>
        </a:p>
      </dgm:t>
    </dgm:pt>
    <dgm:pt modelId="{1EC148EC-5389-4814-8C61-BED267AA816F}" type="parTrans" cxnId="{ADAAAF9A-A52C-45AC-8ADD-B7C935000B93}">
      <dgm:prSet/>
      <dgm:spPr/>
      <dgm:t>
        <a:bodyPr/>
        <a:lstStyle/>
        <a:p>
          <a:endParaRPr lang="pt-BR" sz="1800"/>
        </a:p>
      </dgm:t>
    </dgm:pt>
    <dgm:pt modelId="{6088ABF1-7563-4EBF-B90C-D25FC44B40B6}" type="sibTrans" cxnId="{ADAAAF9A-A52C-45AC-8ADD-B7C935000B93}">
      <dgm:prSet/>
      <dgm:spPr/>
      <dgm:t>
        <a:bodyPr/>
        <a:lstStyle/>
        <a:p>
          <a:endParaRPr lang="pt-BR" sz="1800"/>
        </a:p>
      </dgm:t>
    </dgm:pt>
    <dgm:pt modelId="{A4B2AE32-1D29-40D9-9939-D5D1E9185026}">
      <dgm:prSet phldrT="[Texto]" custT="1"/>
      <dgm:spPr>
        <a:solidFill>
          <a:srgbClr val="5E6CEC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prognóstico do saneamento básico</a:t>
          </a:r>
        </a:p>
      </dgm:t>
    </dgm:pt>
    <dgm:pt modelId="{80BD2112-CBCB-462F-BB2C-B155072A7BF5}" type="parTrans" cxnId="{5FEF8761-4B1B-4C32-B5DC-80797627D542}">
      <dgm:prSet/>
      <dgm:spPr/>
      <dgm:t>
        <a:bodyPr/>
        <a:lstStyle/>
        <a:p>
          <a:endParaRPr lang="pt-BR" sz="1800"/>
        </a:p>
      </dgm:t>
    </dgm:pt>
    <dgm:pt modelId="{E37E92C5-9CEB-494A-86B9-CA2425D083F4}" type="sibTrans" cxnId="{5FEF8761-4B1B-4C32-B5DC-80797627D542}">
      <dgm:prSet/>
      <dgm:spPr/>
      <dgm:t>
        <a:bodyPr/>
        <a:lstStyle/>
        <a:p>
          <a:endParaRPr lang="pt-BR" sz="1800"/>
        </a:p>
      </dgm:t>
    </dgm:pt>
    <dgm:pt modelId="{35A44E7E-DC2E-4B65-8064-9D9509DF49B5}">
      <dgm:prSet phldrT="[Texto]" custT="1"/>
      <dgm:spPr>
        <a:solidFill>
          <a:srgbClr val="1828C2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consolidação dos produtos do PMSB</a:t>
          </a:r>
        </a:p>
      </dgm:t>
    </dgm:pt>
    <dgm:pt modelId="{4476CE37-3D40-4962-8DF9-74F527A2F4A4}" type="parTrans" cxnId="{B9F041FE-10D1-4A8F-AD05-FBB7F0309969}">
      <dgm:prSet/>
      <dgm:spPr/>
      <dgm:t>
        <a:bodyPr/>
        <a:lstStyle/>
        <a:p>
          <a:endParaRPr lang="pt-BR" sz="1800"/>
        </a:p>
      </dgm:t>
    </dgm:pt>
    <dgm:pt modelId="{71B4F7D6-BB17-4FE8-BFBD-94297216B94F}" type="sibTrans" cxnId="{B9F041FE-10D1-4A8F-AD05-FBB7F0309969}">
      <dgm:prSet/>
      <dgm:spPr/>
      <dgm:t>
        <a:bodyPr/>
        <a:lstStyle/>
        <a:p>
          <a:endParaRPr lang="pt-BR" sz="1800"/>
        </a:p>
      </dgm:t>
    </dgm:pt>
    <dgm:pt modelId="{E07E3B48-0A7B-412E-8225-52FEA2241815}">
      <dgm:prSet phldrT="[Texto]" custT="1"/>
      <dgm:spPr>
        <a:solidFill>
          <a:srgbClr val="4050E8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programas, projetos e ações do PMSB</a:t>
          </a:r>
        </a:p>
      </dgm:t>
    </dgm:pt>
    <dgm:pt modelId="{9A5421A3-01CB-493B-B9DE-C0137C5F6276}" type="parTrans" cxnId="{D07F38F0-0F3C-4519-B607-90D356E43050}">
      <dgm:prSet/>
      <dgm:spPr/>
      <dgm:t>
        <a:bodyPr/>
        <a:lstStyle/>
        <a:p>
          <a:endParaRPr lang="pt-BR" sz="1800"/>
        </a:p>
      </dgm:t>
    </dgm:pt>
    <dgm:pt modelId="{10775FDC-9C32-4E45-91C1-1820873E4D30}" type="sibTrans" cxnId="{D07F38F0-0F3C-4519-B607-90D356E43050}">
      <dgm:prSet/>
      <dgm:spPr/>
      <dgm:t>
        <a:bodyPr/>
        <a:lstStyle/>
        <a:p>
          <a:endParaRPr lang="pt-BR" sz="1800"/>
        </a:p>
      </dgm:t>
    </dgm:pt>
    <dgm:pt modelId="{953198DC-5E85-4080-9D2D-21455CC1B976}">
      <dgm:prSet phldrT="[Texto]" custT="1"/>
      <dgm:spPr>
        <a:solidFill>
          <a:srgbClr val="2739E5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indicadores de desempenho do PMSB</a:t>
          </a:r>
        </a:p>
      </dgm:t>
    </dgm:pt>
    <dgm:pt modelId="{3C1253EE-784F-4749-92C3-D622CD92ECA1}" type="parTrans" cxnId="{E29303DD-9ED1-4A13-A9FB-2401BFD88142}">
      <dgm:prSet/>
      <dgm:spPr/>
      <dgm:t>
        <a:bodyPr/>
        <a:lstStyle/>
        <a:p>
          <a:endParaRPr lang="pt-BR" sz="1800"/>
        </a:p>
      </dgm:t>
    </dgm:pt>
    <dgm:pt modelId="{79E58856-C50C-40F5-ADC2-A029C0EE3273}" type="sibTrans" cxnId="{E29303DD-9ED1-4A13-A9FB-2401BFD88142}">
      <dgm:prSet/>
      <dgm:spPr/>
      <dgm:t>
        <a:bodyPr/>
        <a:lstStyle/>
        <a:p>
          <a:endParaRPr lang="pt-BR" sz="1800"/>
        </a:p>
      </dgm:t>
    </dgm:pt>
    <dgm:pt modelId="{BB5D53B8-B9D1-42C9-8246-C6BC415FF36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atividades iniciais</a:t>
          </a:r>
        </a:p>
      </dgm:t>
    </dgm:pt>
    <dgm:pt modelId="{E435552E-3347-4B58-80E3-617C6891984E}" type="parTrans" cxnId="{F1CB773A-65D6-4EF9-9834-559ACE2F5CDD}">
      <dgm:prSet/>
      <dgm:spPr/>
      <dgm:t>
        <a:bodyPr/>
        <a:lstStyle/>
        <a:p>
          <a:endParaRPr lang="pt-BR" sz="1800"/>
        </a:p>
      </dgm:t>
    </dgm:pt>
    <dgm:pt modelId="{E07B32AF-65AC-431C-86B6-7AEFDBB7939D}" type="sibTrans" cxnId="{F1CB773A-65D6-4EF9-9834-559ACE2F5CDD}">
      <dgm:prSet/>
      <dgm:spPr/>
      <dgm:t>
        <a:bodyPr/>
        <a:lstStyle/>
        <a:p>
          <a:endParaRPr lang="pt-BR" sz="1800"/>
        </a:p>
      </dgm:t>
    </dgm:pt>
    <dgm:pt modelId="{4129370A-3531-4A57-89D6-F9222F6346A7}" type="pres">
      <dgm:prSet presAssocID="{0AD77D65-6FD6-4F65-A81A-9F48A9621580}" presName="Name0" presStyleCnt="0">
        <dgm:presLayoutVars>
          <dgm:dir/>
          <dgm:animLvl val="lvl"/>
          <dgm:resizeHandles val="exact"/>
        </dgm:presLayoutVars>
      </dgm:prSet>
      <dgm:spPr/>
    </dgm:pt>
    <dgm:pt modelId="{BE3A8ED5-29EC-4559-92ED-C3663460AD12}" type="pres">
      <dgm:prSet presAssocID="{35A44E7E-DC2E-4B65-8064-9D9509DF49B5}" presName="boxAndChildren" presStyleCnt="0"/>
      <dgm:spPr/>
    </dgm:pt>
    <dgm:pt modelId="{2A95E725-DDA7-4816-9ABD-6EC104B7A328}" type="pres">
      <dgm:prSet presAssocID="{35A44E7E-DC2E-4B65-8064-9D9509DF49B5}" presName="parentTextBox" presStyleLbl="node1" presStyleIdx="0" presStyleCnt="7"/>
      <dgm:spPr/>
    </dgm:pt>
    <dgm:pt modelId="{02687475-80F8-481A-87C6-EE9A07848DFD}" type="pres">
      <dgm:prSet presAssocID="{79E58856-C50C-40F5-ADC2-A029C0EE3273}" presName="sp" presStyleCnt="0"/>
      <dgm:spPr/>
    </dgm:pt>
    <dgm:pt modelId="{A52D8768-86C7-430C-A01F-FBEE07854361}" type="pres">
      <dgm:prSet presAssocID="{953198DC-5E85-4080-9D2D-21455CC1B976}" presName="arrowAndChildren" presStyleCnt="0"/>
      <dgm:spPr/>
    </dgm:pt>
    <dgm:pt modelId="{6CF91761-CF60-4EB5-BF78-F4FC26EE542B}" type="pres">
      <dgm:prSet presAssocID="{953198DC-5E85-4080-9D2D-21455CC1B976}" presName="parentTextArrow" presStyleLbl="node1" presStyleIdx="1" presStyleCnt="7"/>
      <dgm:spPr/>
    </dgm:pt>
    <dgm:pt modelId="{7329FBD6-B809-4CE9-B0FF-0FA87BB331F4}" type="pres">
      <dgm:prSet presAssocID="{10775FDC-9C32-4E45-91C1-1820873E4D30}" presName="sp" presStyleCnt="0"/>
      <dgm:spPr/>
    </dgm:pt>
    <dgm:pt modelId="{4F99092C-797D-4144-8B7F-0E3857CBBCE8}" type="pres">
      <dgm:prSet presAssocID="{E07E3B48-0A7B-412E-8225-52FEA2241815}" presName="arrowAndChildren" presStyleCnt="0"/>
      <dgm:spPr/>
    </dgm:pt>
    <dgm:pt modelId="{398781F3-AA08-4C69-885E-436204BEF451}" type="pres">
      <dgm:prSet presAssocID="{E07E3B48-0A7B-412E-8225-52FEA2241815}" presName="parentTextArrow" presStyleLbl="node1" presStyleIdx="2" presStyleCnt="7"/>
      <dgm:spPr/>
    </dgm:pt>
    <dgm:pt modelId="{F70CE45D-81A1-41F4-A509-F98209BA4A12}" type="pres">
      <dgm:prSet presAssocID="{E37E92C5-9CEB-494A-86B9-CA2425D083F4}" presName="sp" presStyleCnt="0"/>
      <dgm:spPr/>
    </dgm:pt>
    <dgm:pt modelId="{9B4E07CF-22EF-4F51-A28E-7997032999EC}" type="pres">
      <dgm:prSet presAssocID="{A4B2AE32-1D29-40D9-9939-D5D1E9185026}" presName="arrowAndChildren" presStyleCnt="0"/>
      <dgm:spPr/>
    </dgm:pt>
    <dgm:pt modelId="{BB815E84-DA46-48FC-BB06-949371CAB4EB}" type="pres">
      <dgm:prSet presAssocID="{A4B2AE32-1D29-40D9-9939-D5D1E9185026}" presName="parentTextArrow" presStyleLbl="node1" presStyleIdx="3" presStyleCnt="7"/>
      <dgm:spPr/>
    </dgm:pt>
    <dgm:pt modelId="{07BE2CBC-68CF-43E6-B8E8-4587B7DAE7AE}" type="pres">
      <dgm:prSet presAssocID="{6088ABF1-7563-4EBF-B90C-D25FC44B40B6}" presName="sp" presStyleCnt="0"/>
      <dgm:spPr/>
    </dgm:pt>
    <dgm:pt modelId="{2C907C5C-28E3-4F67-9808-AEDCFDBFE66A}" type="pres">
      <dgm:prSet presAssocID="{ACF3D0DE-DE60-4CA5-9F0E-4114FF38933B}" presName="arrowAndChildren" presStyleCnt="0"/>
      <dgm:spPr/>
    </dgm:pt>
    <dgm:pt modelId="{6DE08BE8-CB2B-45AE-AB6E-5A9E1B0B05F7}" type="pres">
      <dgm:prSet presAssocID="{ACF3D0DE-DE60-4CA5-9F0E-4114FF38933B}" presName="parentTextArrow" presStyleLbl="node1" presStyleIdx="4" presStyleCnt="7"/>
      <dgm:spPr/>
    </dgm:pt>
    <dgm:pt modelId="{314C33AE-C110-43A8-8F1D-0BDF2EC94D1C}" type="pres">
      <dgm:prSet presAssocID="{CE0A33B4-5D32-44B5-9441-61945112A28D}" presName="sp" presStyleCnt="0"/>
      <dgm:spPr/>
    </dgm:pt>
    <dgm:pt modelId="{2BC8259B-BB66-4CE9-A81C-D0CCC7C6B4D6}" type="pres">
      <dgm:prSet presAssocID="{6B33F66F-8311-42C6-ADC3-020554378F81}" presName="arrowAndChildren" presStyleCnt="0"/>
      <dgm:spPr/>
    </dgm:pt>
    <dgm:pt modelId="{E67B5804-D5AF-46B7-B973-2816DC8123F4}" type="pres">
      <dgm:prSet presAssocID="{6B33F66F-8311-42C6-ADC3-020554378F81}" presName="parentTextArrow" presStyleLbl="node1" presStyleIdx="5" presStyleCnt="7"/>
      <dgm:spPr/>
    </dgm:pt>
    <dgm:pt modelId="{EC29C292-DE4F-4854-8A65-C13926AE8EC4}" type="pres">
      <dgm:prSet presAssocID="{E07B32AF-65AC-431C-86B6-7AEFDBB7939D}" presName="sp" presStyleCnt="0"/>
      <dgm:spPr/>
    </dgm:pt>
    <dgm:pt modelId="{AFAE5EEB-52FA-4786-85D1-C7CD1055C48E}" type="pres">
      <dgm:prSet presAssocID="{BB5D53B8-B9D1-42C9-8246-C6BC415FF363}" presName="arrowAndChildren" presStyleCnt="0"/>
      <dgm:spPr/>
    </dgm:pt>
    <dgm:pt modelId="{2FC4506E-2969-4050-BA42-FA284C29B188}" type="pres">
      <dgm:prSet presAssocID="{BB5D53B8-B9D1-42C9-8246-C6BC415FF363}" presName="parentTextArrow" presStyleLbl="node1" presStyleIdx="6" presStyleCnt="7"/>
      <dgm:spPr/>
    </dgm:pt>
  </dgm:ptLst>
  <dgm:cxnLst>
    <dgm:cxn modelId="{F1CB773A-65D6-4EF9-9834-559ACE2F5CDD}" srcId="{0AD77D65-6FD6-4F65-A81A-9F48A9621580}" destId="{BB5D53B8-B9D1-42C9-8246-C6BC415FF363}" srcOrd="0" destOrd="0" parTransId="{E435552E-3347-4B58-80E3-617C6891984E}" sibTransId="{E07B32AF-65AC-431C-86B6-7AEFDBB7939D}"/>
    <dgm:cxn modelId="{5FEF8761-4B1B-4C32-B5DC-80797627D542}" srcId="{0AD77D65-6FD6-4F65-A81A-9F48A9621580}" destId="{A4B2AE32-1D29-40D9-9939-D5D1E9185026}" srcOrd="3" destOrd="0" parTransId="{80BD2112-CBCB-462F-BB2C-B155072A7BF5}" sibTransId="{E37E92C5-9CEB-494A-86B9-CA2425D083F4}"/>
    <dgm:cxn modelId="{5BD03B58-4257-4F81-89A5-065399641BAF}" type="presOf" srcId="{0AD77D65-6FD6-4F65-A81A-9F48A9621580}" destId="{4129370A-3531-4A57-89D6-F9222F6346A7}" srcOrd="0" destOrd="0" presId="urn:microsoft.com/office/officeart/2005/8/layout/process4"/>
    <dgm:cxn modelId="{FBB64292-1D02-4423-9CE3-9FFD2BAFFB89}" type="presOf" srcId="{953198DC-5E85-4080-9D2D-21455CC1B976}" destId="{6CF91761-CF60-4EB5-BF78-F4FC26EE542B}" srcOrd="0" destOrd="0" presId="urn:microsoft.com/office/officeart/2005/8/layout/process4"/>
    <dgm:cxn modelId="{ADAAAF9A-A52C-45AC-8ADD-B7C935000B93}" srcId="{0AD77D65-6FD6-4F65-A81A-9F48A9621580}" destId="{ACF3D0DE-DE60-4CA5-9F0E-4114FF38933B}" srcOrd="2" destOrd="0" parTransId="{1EC148EC-5389-4814-8C61-BED267AA816F}" sibTransId="{6088ABF1-7563-4EBF-B90C-D25FC44B40B6}"/>
    <dgm:cxn modelId="{4B5AA0AD-A1DD-46FE-A18A-C3934F380C0C}" type="presOf" srcId="{6B33F66F-8311-42C6-ADC3-020554378F81}" destId="{E67B5804-D5AF-46B7-B973-2816DC8123F4}" srcOrd="0" destOrd="0" presId="urn:microsoft.com/office/officeart/2005/8/layout/process4"/>
    <dgm:cxn modelId="{4A44A1C5-C0E6-472D-9DAA-99D7CA8378AD}" type="presOf" srcId="{BB5D53B8-B9D1-42C9-8246-C6BC415FF363}" destId="{2FC4506E-2969-4050-BA42-FA284C29B188}" srcOrd="0" destOrd="0" presId="urn:microsoft.com/office/officeart/2005/8/layout/process4"/>
    <dgm:cxn modelId="{55FFE7C6-30FB-45BD-8001-31ABE2CB87E9}" type="presOf" srcId="{A4B2AE32-1D29-40D9-9939-D5D1E9185026}" destId="{BB815E84-DA46-48FC-BB06-949371CAB4EB}" srcOrd="0" destOrd="0" presId="urn:microsoft.com/office/officeart/2005/8/layout/process4"/>
    <dgm:cxn modelId="{E29303DD-9ED1-4A13-A9FB-2401BFD88142}" srcId="{0AD77D65-6FD6-4F65-A81A-9F48A9621580}" destId="{953198DC-5E85-4080-9D2D-21455CC1B976}" srcOrd="5" destOrd="0" parTransId="{3C1253EE-784F-4749-92C3-D622CD92ECA1}" sibTransId="{79E58856-C50C-40F5-ADC2-A029C0EE3273}"/>
    <dgm:cxn modelId="{1F2201DF-2E70-441B-A134-0B35E850B1A6}" srcId="{0AD77D65-6FD6-4F65-A81A-9F48A9621580}" destId="{6B33F66F-8311-42C6-ADC3-020554378F81}" srcOrd="1" destOrd="0" parTransId="{DF235CAE-AC3E-433B-9525-4BF024F60E8B}" sibTransId="{CE0A33B4-5D32-44B5-9441-61945112A28D}"/>
    <dgm:cxn modelId="{5F1C23E3-7C57-4BE9-8011-6BEC10E78494}" type="presOf" srcId="{35A44E7E-DC2E-4B65-8064-9D9509DF49B5}" destId="{2A95E725-DDA7-4816-9ABD-6EC104B7A328}" srcOrd="0" destOrd="0" presId="urn:microsoft.com/office/officeart/2005/8/layout/process4"/>
    <dgm:cxn modelId="{D07F38F0-0F3C-4519-B607-90D356E43050}" srcId="{0AD77D65-6FD6-4F65-A81A-9F48A9621580}" destId="{E07E3B48-0A7B-412E-8225-52FEA2241815}" srcOrd="4" destOrd="0" parTransId="{9A5421A3-01CB-493B-B9DE-C0137C5F6276}" sibTransId="{10775FDC-9C32-4E45-91C1-1820873E4D30}"/>
    <dgm:cxn modelId="{903F0BF8-213D-44FD-BE28-E18C5710A920}" type="presOf" srcId="{ACF3D0DE-DE60-4CA5-9F0E-4114FF38933B}" destId="{6DE08BE8-CB2B-45AE-AB6E-5A9E1B0B05F7}" srcOrd="0" destOrd="0" presId="urn:microsoft.com/office/officeart/2005/8/layout/process4"/>
    <dgm:cxn modelId="{82765FFB-6B37-432D-934B-F91CD9DEA69A}" type="presOf" srcId="{E07E3B48-0A7B-412E-8225-52FEA2241815}" destId="{398781F3-AA08-4C69-885E-436204BEF451}" srcOrd="0" destOrd="0" presId="urn:microsoft.com/office/officeart/2005/8/layout/process4"/>
    <dgm:cxn modelId="{B9F041FE-10D1-4A8F-AD05-FBB7F0309969}" srcId="{0AD77D65-6FD6-4F65-A81A-9F48A9621580}" destId="{35A44E7E-DC2E-4B65-8064-9D9509DF49B5}" srcOrd="6" destOrd="0" parTransId="{4476CE37-3D40-4962-8DF9-74F527A2F4A4}" sibTransId="{71B4F7D6-BB17-4FE8-BFBD-94297216B94F}"/>
    <dgm:cxn modelId="{1C05E457-8660-495B-96B0-46B774515C33}" type="presParOf" srcId="{4129370A-3531-4A57-89D6-F9222F6346A7}" destId="{BE3A8ED5-29EC-4559-92ED-C3663460AD12}" srcOrd="0" destOrd="0" presId="urn:microsoft.com/office/officeart/2005/8/layout/process4"/>
    <dgm:cxn modelId="{A1C03EE3-D79E-40D4-BE35-64BBCC815048}" type="presParOf" srcId="{BE3A8ED5-29EC-4559-92ED-C3663460AD12}" destId="{2A95E725-DDA7-4816-9ABD-6EC104B7A328}" srcOrd="0" destOrd="0" presId="urn:microsoft.com/office/officeart/2005/8/layout/process4"/>
    <dgm:cxn modelId="{490F2E29-B5CE-404E-9F6D-1E5783BBBFCA}" type="presParOf" srcId="{4129370A-3531-4A57-89D6-F9222F6346A7}" destId="{02687475-80F8-481A-87C6-EE9A07848DFD}" srcOrd="1" destOrd="0" presId="urn:microsoft.com/office/officeart/2005/8/layout/process4"/>
    <dgm:cxn modelId="{EF657834-E975-4373-9F77-5B9148CE7C02}" type="presParOf" srcId="{4129370A-3531-4A57-89D6-F9222F6346A7}" destId="{A52D8768-86C7-430C-A01F-FBEE07854361}" srcOrd="2" destOrd="0" presId="urn:microsoft.com/office/officeart/2005/8/layout/process4"/>
    <dgm:cxn modelId="{CF0E0A9D-3B57-473B-BC77-07DF022D22BA}" type="presParOf" srcId="{A52D8768-86C7-430C-A01F-FBEE07854361}" destId="{6CF91761-CF60-4EB5-BF78-F4FC26EE542B}" srcOrd="0" destOrd="0" presId="urn:microsoft.com/office/officeart/2005/8/layout/process4"/>
    <dgm:cxn modelId="{9FDB30F7-C4B2-4E11-A044-7B3B8CD6044B}" type="presParOf" srcId="{4129370A-3531-4A57-89D6-F9222F6346A7}" destId="{7329FBD6-B809-4CE9-B0FF-0FA87BB331F4}" srcOrd="3" destOrd="0" presId="urn:microsoft.com/office/officeart/2005/8/layout/process4"/>
    <dgm:cxn modelId="{FAAE3E3C-DB27-493E-9AFA-B63C26DC5EEA}" type="presParOf" srcId="{4129370A-3531-4A57-89D6-F9222F6346A7}" destId="{4F99092C-797D-4144-8B7F-0E3857CBBCE8}" srcOrd="4" destOrd="0" presId="urn:microsoft.com/office/officeart/2005/8/layout/process4"/>
    <dgm:cxn modelId="{DA399188-9C9C-45FF-94E3-40EB0C95959E}" type="presParOf" srcId="{4F99092C-797D-4144-8B7F-0E3857CBBCE8}" destId="{398781F3-AA08-4C69-885E-436204BEF451}" srcOrd="0" destOrd="0" presId="urn:microsoft.com/office/officeart/2005/8/layout/process4"/>
    <dgm:cxn modelId="{C56EE2E7-3736-44CF-8944-7DC92A4647AE}" type="presParOf" srcId="{4129370A-3531-4A57-89D6-F9222F6346A7}" destId="{F70CE45D-81A1-41F4-A509-F98209BA4A12}" srcOrd="5" destOrd="0" presId="urn:microsoft.com/office/officeart/2005/8/layout/process4"/>
    <dgm:cxn modelId="{E57D2951-2927-470F-878D-FF73B3800E79}" type="presParOf" srcId="{4129370A-3531-4A57-89D6-F9222F6346A7}" destId="{9B4E07CF-22EF-4F51-A28E-7997032999EC}" srcOrd="6" destOrd="0" presId="urn:microsoft.com/office/officeart/2005/8/layout/process4"/>
    <dgm:cxn modelId="{8F8064CF-1888-4D72-AC6A-92A777357119}" type="presParOf" srcId="{9B4E07CF-22EF-4F51-A28E-7997032999EC}" destId="{BB815E84-DA46-48FC-BB06-949371CAB4EB}" srcOrd="0" destOrd="0" presId="urn:microsoft.com/office/officeart/2005/8/layout/process4"/>
    <dgm:cxn modelId="{4C2C3D60-17B6-4C8D-8AD2-B82794FF9780}" type="presParOf" srcId="{4129370A-3531-4A57-89D6-F9222F6346A7}" destId="{07BE2CBC-68CF-43E6-B8E8-4587B7DAE7AE}" srcOrd="7" destOrd="0" presId="urn:microsoft.com/office/officeart/2005/8/layout/process4"/>
    <dgm:cxn modelId="{D4BB0D6F-ECD9-451C-95A1-0CD0E631C5CC}" type="presParOf" srcId="{4129370A-3531-4A57-89D6-F9222F6346A7}" destId="{2C907C5C-28E3-4F67-9808-AEDCFDBFE66A}" srcOrd="8" destOrd="0" presId="urn:microsoft.com/office/officeart/2005/8/layout/process4"/>
    <dgm:cxn modelId="{055BA180-815F-435A-981E-738CA864376A}" type="presParOf" srcId="{2C907C5C-28E3-4F67-9808-AEDCFDBFE66A}" destId="{6DE08BE8-CB2B-45AE-AB6E-5A9E1B0B05F7}" srcOrd="0" destOrd="0" presId="urn:microsoft.com/office/officeart/2005/8/layout/process4"/>
    <dgm:cxn modelId="{DE1CD004-89A4-4189-B775-C14D4CA25907}" type="presParOf" srcId="{4129370A-3531-4A57-89D6-F9222F6346A7}" destId="{314C33AE-C110-43A8-8F1D-0BDF2EC94D1C}" srcOrd="9" destOrd="0" presId="urn:microsoft.com/office/officeart/2005/8/layout/process4"/>
    <dgm:cxn modelId="{133FBCCC-A9A3-4924-B438-B55B633E3850}" type="presParOf" srcId="{4129370A-3531-4A57-89D6-F9222F6346A7}" destId="{2BC8259B-BB66-4CE9-A81C-D0CCC7C6B4D6}" srcOrd="10" destOrd="0" presId="urn:microsoft.com/office/officeart/2005/8/layout/process4"/>
    <dgm:cxn modelId="{AA8D6245-EBAB-4739-8431-B04EF1427E2B}" type="presParOf" srcId="{2BC8259B-BB66-4CE9-A81C-D0CCC7C6B4D6}" destId="{E67B5804-D5AF-46B7-B973-2816DC8123F4}" srcOrd="0" destOrd="0" presId="urn:microsoft.com/office/officeart/2005/8/layout/process4"/>
    <dgm:cxn modelId="{74CA5F6F-CB88-4FFE-8047-EEF95F85E8A8}" type="presParOf" srcId="{4129370A-3531-4A57-89D6-F9222F6346A7}" destId="{EC29C292-DE4F-4854-8A65-C13926AE8EC4}" srcOrd="11" destOrd="0" presId="urn:microsoft.com/office/officeart/2005/8/layout/process4"/>
    <dgm:cxn modelId="{05E8292E-44D1-4DC8-B50E-5C02A72750A6}" type="presParOf" srcId="{4129370A-3531-4A57-89D6-F9222F6346A7}" destId="{AFAE5EEB-52FA-4786-85D1-C7CD1055C48E}" srcOrd="12" destOrd="0" presId="urn:microsoft.com/office/officeart/2005/8/layout/process4"/>
    <dgm:cxn modelId="{0BE0E3C3-B9D0-48B9-AEDA-6EA3C6EEB316}" type="presParOf" srcId="{AFAE5EEB-52FA-4786-85D1-C7CD1055C48E}" destId="{2FC4506E-2969-4050-BA42-FA284C29B18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8A209-4324-4A51-A989-6FFE0B826165}">
      <dsp:nvSpPr>
        <dsp:cNvPr id="0" name=""/>
        <dsp:cNvSpPr/>
      </dsp:nvSpPr>
      <dsp:spPr>
        <a:xfrm>
          <a:off x="3348077" y="1991936"/>
          <a:ext cx="851191" cy="851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</dsp:txBody>
      <dsp:txXfrm>
        <a:off x="3472731" y="2116590"/>
        <a:ext cx="601883" cy="601883"/>
      </dsp:txXfrm>
    </dsp:sp>
    <dsp:sp modelId="{AEDE46AF-A826-4551-B2C1-BF3F4E861C50}">
      <dsp:nvSpPr>
        <dsp:cNvPr id="0" name=""/>
        <dsp:cNvSpPr/>
      </dsp:nvSpPr>
      <dsp:spPr>
        <a:xfrm rot="21047482">
          <a:off x="4182725" y="2201964"/>
          <a:ext cx="1715930" cy="20318"/>
        </a:xfrm>
        <a:custGeom>
          <a:avLst/>
          <a:gdLst/>
          <a:ahLst/>
          <a:cxnLst/>
          <a:rect l="0" t="0" r="0" b="0"/>
          <a:pathLst>
            <a:path>
              <a:moveTo>
                <a:pt x="0" y="10159"/>
              </a:moveTo>
              <a:lnTo>
                <a:pt x="1715930" y="101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4997792" y="2169225"/>
        <a:ext cx="85796" cy="85796"/>
      </dsp:txXfrm>
    </dsp:sp>
    <dsp:sp modelId="{D4FA8883-14FA-4D92-9B4D-61EDB64ADB6E}">
      <dsp:nvSpPr>
        <dsp:cNvPr id="0" name=""/>
        <dsp:cNvSpPr/>
      </dsp:nvSpPr>
      <dsp:spPr>
        <a:xfrm>
          <a:off x="5870568" y="1454827"/>
          <a:ext cx="1406737" cy="1017454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ndis" panose="00000500000000000000" pitchFamily="50" charset="0"/>
            </a:rPr>
            <a:t>Mobilização Social e Comunicação Social</a:t>
          </a:r>
          <a:endParaRPr lang="pt-BR" sz="1400" kern="1200" dirty="0">
            <a:latin typeface="Andis" panose="00000500000000000000" pitchFamily="50" charset="0"/>
          </a:endParaRPr>
        </a:p>
      </dsp:txBody>
      <dsp:txXfrm>
        <a:off x="6076580" y="1603830"/>
        <a:ext cx="994713" cy="719448"/>
      </dsp:txXfrm>
    </dsp:sp>
    <dsp:sp modelId="{594B8CF7-7905-4C54-B4BB-74784427E698}">
      <dsp:nvSpPr>
        <dsp:cNvPr id="0" name=""/>
        <dsp:cNvSpPr/>
      </dsp:nvSpPr>
      <dsp:spPr>
        <a:xfrm rot="12584887">
          <a:off x="1813152" y="1773633"/>
          <a:ext cx="1703242" cy="20318"/>
        </a:xfrm>
        <a:custGeom>
          <a:avLst/>
          <a:gdLst/>
          <a:ahLst/>
          <a:cxnLst/>
          <a:rect l="0" t="0" r="0" b="0"/>
          <a:pathLst>
            <a:path>
              <a:moveTo>
                <a:pt x="0" y="10159"/>
              </a:moveTo>
              <a:lnTo>
                <a:pt x="1703242" y="101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 rot="10800000">
        <a:off x="2622192" y="1741211"/>
        <a:ext cx="85162" cy="85162"/>
      </dsp:txXfrm>
    </dsp:sp>
    <dsp:sp modelId="{8D86C72B-2BB3-4721-8A3A-24AE1BD67718}">
      <dsp:nvSpPr>
        <dsp:cNvPr id="0" name=""/>
        <dsp:cNvSpPr/>
      </dsp:nvSpPr>
      <dsp:spPr>
        <a:xfrm>
          <a:off x="351244" y="509813"/>
          <a:ext cx="1881617" cy="97892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ndis" panose="00000500000000000000" pitchFamily="50" charset="0"/>
            </a:rPr>
            <a:t>Abastecimento de Água </a:t>
          </a:r>
          <a:endParaRPr lang="pt-BR" sz="1600" kern="1200" dirty="0">
            <a:latin typeface="Andis" panose="00000500000000000000" pitchFamily="50" charset="0"/>
          </a:endParaRPr>
        </a:p>
      </dsp:txBody>
      <dsp:txXfrm>
        <a:off x="626800" y="653174"/>
        <a:ext cx="1330505" cy="692207"/>
      </dsp:txXfrm>
    </dsp:sp>
    <dsp:sp modelId="{73BAC837-8C91-4101-9B52-3DF0F10E8648}">
      <dsp:nvSpPr>
        <dsp:cNvPr id="0" name=""/>
        <dsp:cNvSpPr/>
      </dsp:nvSpPr>
      <dsp:spPr>
        <a:xfrm rot="14816569">
          <a:off x="2714507" y="1425696"/>
          <a:ext cx="1282623" cy="20318"/>
        </a:xfrm>
        <a:custGeom>
          <a:avLst/>
          <a:gdLst/>
          <a:ahLst/>
          <a:cxnLst/>
          <a:rect l="0" t="0" r="0" b="0"/>
          <a:pathLst>
            <a:path>
              <a:moveTo>
                <a:pt x="0" y="10159"/>
              </a:moveTo>
              <a:lnTo>
                <a:pt x="1282623" y="101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323753" y="1403789"/>
        <a:ext cx="64131" cy="64131"/>
      </dsp:txXfrm>
    </dsp:sp>
    <dsp:sp modelId="{D0F66CD0-7CA1-4C5A-82A7-90ECCF3B90FB}">
      <dsp:nvSpPr>
        <dsp:cNvPr id="0" name=""/>
        <dsp:cNvSpPr/>
      </dsp:nvSpPr>
      <dsp:spPr>
        <a:xfrm>
          <a:off x="2121217" y="59887"/>
          <a:ext cx="1635844" cy="794101"/>
        </a:xfrm>
        <a:prstGeom prst="ellipse">
          <a:avLst/>
        </a:prstGeom>
        <a:solidFill>
          <a:srgbClr val="FF8F8F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ndis" panose="00000500000000000000" pitchFamily="50" charset="0"/>
            </a:rPr>
            <a:t>Esgotamento Sanitário</a:t>
          </a:r>
        </a:p>
      </dsp:txBody>
      <dsp:txXfrm>
        <a:off x="2360781" y="176180"/>
        <a:ext cx="1156716" cy="561515"/>
      </dsp:txXfrm>
    </dsp:sp>
    <dsp:sp modelId="{A263A3E5-9D0A-4849-A337-F2C41ACF23A8}">
      <dsp:nvSpPr>
        <dsp:cNvPr id="0" name=""/>
        <dsp:cNvSpPr/>
      </dsp:nvSpPr>
      <dsp:spPr>
        <a:xfrm rot="19591603">
          <a:off x="3982682" y="1687130"/>
          <a:ext cx="1760519" cy="20318"/>
        </a:xfrm>
        <a:custGeom>
          <a:avLst/>
          <a:gdLst/>
          <a:ahLst/>
          <a:cxnLst/>
          <a:rect l="0" t="0" r="0" b="0"/>
          <a:pathLst>
            <a:path>
              <a:moveTo>
                <a:pt x="0" y="10159"/>
              </a:moveTo>
              <a:lnTo>
                <a:pt x="1760519" y="101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4818929" y="1653277"/>
        <a:ext cx="88025" cy="88025"/>
      </dsp:txXfrm>
    </dsp:sp>
    <dsp:sp modelId="{C5A6D915-EAA4-4176-B2C7-C1FC91428CB4}">
      <dsp:nvSpPr>
        <dsp:cNvPr id="0" name=""/>
        <dsp:cNvSpPr/>
      </dsp:nvSpPr>
      <dsp:spPr>
        <a:xfrm>
          <a:off x="5375605" y="456712"/>
          <a:ext cx="1405971" cy="87354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ndis" panose="00000500000000000000" pitchFamily="50" charset="0"/>
            </a:rPr>
            <a:t>Resíduos Sólidos</a:t>
          </a:r>
          <a:endParaRPr lang="pt-BR" sz="1600" kern="1200" dirty="0">
            <a:latin typeface="Andis" panose="00000500000000000000" pitchFamily="50" charset="0"/>
          </a:endParaRPr>
        </a:p>
      </dsp:txBody>
      <dsp:txXfrm>
        <a:off x="5581505" y="584639"/>
        <a:ext cx="994171" cy="617689"/>
      </dsp:txXfrm>
    </dsp:sp>
    <dsp:sp modelId="{C5F4BC0F-1B98-4407-A341-22176C8359E1}">
      <dsp:nvSpPr>
        <dsp:cNvPr id="0" name=""/>
        <dsp:cNvSpPr/>
      </dsp:nvSpPr>
      <dsp:spPr>
        <a:xfrm rot="17569911">
          <a:off x="3554824" y="1436822"/>
          <a:ext cx="1254929" cy="20318"/>
        </a:xfrm>
        <a:custGeom>
          <a:avLst/>
          <a:gdLst/>
          <a:ahLst/>
          <a:cxnLst/>
          <a:rect l="0" t="0" r="0" b="0"/>
          <a:pathLst>
            <a:path>
              <a:moveTo>
                <a:pt x="0" y="10159"/>
              </a:moveTo>
              <a:lnTo>
                <a:pt x="1254929" y="101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150916" y="1415608"/>
        <a:ext cx="62746" cy="62746"/>
      </dsp:txXfrm>
    </dsp:sp>
    <dsp:sp modelId="{2973C7C4-590A-454A-87B5-ABE142358264}">
      <dsp:nvSpPr>
        <dsp:cNvPr id="0" name=""/>
        <dsp:cNvSpPr/>
      </dsp:nvSpPr>
      <dsp:spPr>
        <a:xfrm>
          <a:off x="3910738" y="58781"/>
          <a:ext cx="1365719" cy="82251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ndis" panose="00000500000000000000" pitchFamily="50" charset="0"/>
            </a:rPr>
            <a:t>Drenagem</a:t>
          </a:r>
          <a:endParaRPr lang="pt-BR" sz="1600" kern="1200" dirty="0">
            <a:latin typeface="Andis" panose="00000500000000000000" pitchFamily="50" charset="0"/>
          </a:endParaRPr>
        </a:p>
      </dsp:txBody>
      <dsp:txXfrm>
        <a:off x="4110743" y="179235"/>
        <a:ext cx="965709" cy="581606"/>
      </dsp:txXfrm>
    </dsp:sp>
    <dsp:sp modelId="{08DE41C6-529B-4089-A53E-F6D6324C8FEF}">
      <dsp:nvSpPr>
        <dsp:cNvPr id="0" name=""/>
        <dsp:cNvSpPr/>
      </dsp:nvSpPr>
      <dsp:spPr>
        <a:xfrm rot="2904277">
          <a:off x="3824258" y="3241717"/>
          <a:ext cx="1380120" cy="20318"/>
        </a:xfrm>
        <a:custGeom>
          <a:avLst/>
          <a:gdLst/>
          <a:ahLst/>
          <a:cxnLst/>
          <a:rect l="0" t="0" r="0" b="0"/>
          <a:pathLst>
            <a:path>
              <a:moveTo>
                <a:pt x="0" y="10159"/>
              </a:moveTo>
              <a:lnTo>
                <a:pt x="1380120" y="101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479815" y="3217374"/>
        <a:ext cx="69006" cy="69006"/>
      </dsp:txXfrm>
    </dsp:sp>
    <dsp:sp modelId="{2C530FFE-DDE2-4550-A744-AC01171C39A7}">
      <dsp:nvSpPr>
        <dsp:cNvPr id="0" name=""/>
        <dsp:cNvSpPr/>
      </dsp:nvSpPr>
      <dsp:spPr>
        <a:xfrm>
          <a:off x="4473243" y="3716906"/>
          <a:ext cx="1788480" cy="992139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ndis" panose="00000500000000000000" pitchFamily="50" charset="0"/>
            </a:rPr>
            <a:t>Desenvolvimento Urbano</a:t>
          </a:r>
          <a:endParaRPr lang="pt-BR" sz="1400" kern="1200" dirty="0">
            <a:latin typeface="Andis" panose="00000500000000000000" pitchFamily="50" charset="0"/>
          </a:endParaRPr>
        </a:p>
      </dsp:txBody>
      <dsp:txXfrm>
        <a:off x="4735160" y="3862201"/>
        <a:ext cx="1264646" cy="701549"/>
      </dsp:txXfrm>
    </dsp:sp>
    <dsp:sp modelId="{84940038-5E28-4C18-A21F-0BF585C5ABE6}">
      <dsp:nvSpPr>
        <dsp:cNvPr id="0" name=""/>
        <dsp:cNvSpPr/>
      </dsp:nvSpPr>
      <dsp:spPr>
        <a:xfrm rot="6466423">
          <a:off x="2956099" y="3314344"/>
          <a:ext cx="1053671" cy="20318"/>
        </a:xfrm>
        <a:custGeom>
          <a:avLst/>
          <a:gdLst/>
          <a:ahLst/>
          <a:cxnLst/>
          <a:rect l="0" t="0" r="0" b="0"/>
          <a:pathLst>
            <a:path>
              <a:moveTo>
                <a:pt x="0" y="10159"/>
              </a:moveTo>
              <a:lnTo>
                <a:pt x="1053671" y="101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456593" y="3298161"/>
        <a:ext cx="52683" cy="52683"/>
      </dsp:txXfrm>
    </dsp:sp>
    <dsp:sp modelId="{C2DA2413-7077-4821-8EA3-D5578FEE3CC2}">
      <dsp:nvSpPr>
        <dsp:cNvPr id="0" name=""/>
        <dsp:cNvSpPr/>
      </dsp:nvSpPr>
      <dsp:spPr>
        <a:xfrm>
          <a:off x="2247339" y="3819434"/>
          <a:ext cx="1842947" cy="969974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ndis" panose="00000500000000000000" pitchFamily="50" charset="0"/>
            </a:rPr>
            <a:t>Meio Ambiente e Recursos Hídricos</a:t>
          </a:r>
          <a:endParaRPr lang="pt-BR" sz="1400" kern="1200" dirty="0">
            <a:latin typeface="Andis" panose="00000500000000000000" pitchFamily="50" charset="0"/>
          </a:endParaRPr>
        </a:p>
      </dsp:txBody>
      <dsp:txXfrm>
        <a:off x="2517232" y="3961483"/>
        <a:ext cx="1303161" cy="685876"/>
      </dsp:txXfrm>
    </dsp:sp>
    <dsp:sp modelId="{FEB2BC33-629B-4CDE-961F-F2318E4C385E}">
      <dsp:nvSpPr>
        <dsp:cNvPr id="0" name=""/>
        <dsp:cNvSpPr/>
      </dsp:nvSpPr>
      <dsp:spPr>
        <a:xfrm rot="8694530">
          <a:off x="1565097" y="3240228"/>
          <a:ext cx="2046306" cy="20318"/>
        </a:xfrm>
        <a:custGeom>
          <a:avLst/>
          <a:gdLst/>
          <a:ahLst/>
          <a:cxnLst/>
          <a:rect l="0" t="0" r="0" b="0"/>
          <a:pathLst>
            <a:path>
              <a:moveTo>
                <a:pt x="0" y="10159"/>
              </a:moveTo>
              <a:lnTo>
                <a:pt x="2046306" y="101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 rot="10800000">
        <a:off x="2537092" y="3199229"/>
        <a:ext cx="102315" cy="102315"/>
      </dsp:txXfrm>
    </dsp:sp>
    <dsp:sp modelId="{813F04D5-9C13-411C-8037-C4D09724915A}">
      <dsp:nvSpPr>
        <dsp:cNvPr id="0" name=""/>
        <dsp:cNvSpPr/>
      </dsp:nvSpPr>
      <dsp:spPr>
        <a:xfrm>
          <a:off x="739271" y="3734399"/>
          <a:ext cx="1205150" cy="78337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ndis" panose="00000500000000000000" pitchFamily="50" charset="0"/>
            </a:rPr>
            <a:t>Saúde</a:t>
          </a:r>
          <a:endParaRPr lang="pt-BR" sz="1400" kern="1200" dirty="0">
            <a:latin typeface="Andis" panose="00000500000000000000" pitchFamily="50" charset="0"/>
          </a:endParaRPr>
        </a:p>
      </dsp:txBody>
      <dsp:txXfrm>
        <a:off x="915761" y="3849122"/>
        <a:ext cx="852170" cy="553930"/>
      </dsp:txXfrm>
    </dsp:sp>
    <dsp:sp modelId="{4EFCF6B2-E5CB-4717-B1BF-65D7778DC124}">
      <dsp:nvSpPr>
        <dsp:cNvPr id="0" name=""/>
        <dsp:cNvSpPr/>
      </dsp:nvSpPr>
      <dsp:spPr>
        <a:xfrm rot="10105324">
          <a:off x="1539796" y="2676994"/>
          <a:ext cx="1835615" cy="20318"/>
        </a:xfrm>
        <a:custGeom>
          <a:avLst/>
          <a:gdLst/>
          <a:ahLst/>
          <a:cxnLst/>
          <a:rect l="0" t="0" r="0" b="0"/>
          <a:pathLst>
            <a:path>
              <a:moveTo>
                <a:pt x="0" y="10159"/>
              </a:moveTo>
              <a:lnTo>
                <a:pt x="1835615" y="101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 rot="10800000">
        <a:off x="2411713" y="2641263"/>
        <a:ext cx="91780" cy="91780"/>
      </dsp:txXfrm>
    </dsp:sp>
    <dsp:sp modelId="{35E37CE1-8B40-4BEC-9CC4-F6EA4C73D369}">
      <dsp:nvSpPr>
        <dsp:cNvPr id="0" name=""/>
        <dsp:cNvSpPr/>
      </dsp:nvSpPr>
      <dsp:spPr>
        <a:xfrm>
          <a:off x="177169" y="2583352"/>
          <a:ext cx="1419412" cy="851191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ndis" panose="00000500000000000000" pitchFamily="50" charset="0"/>
            </a:rPr>
            <a:t>Educação</a:t>
          </a:r>
        </a:p>
      </dsp:txBody>
      <dsp:txXfrm>
        <a:off x="385037" y="2708006"/>
        <a:ext cx="1003676" cy="601883"/>
      </dsp:txXfrm>
    </dsp:sp>
    <dsp:sp modelId="{707F082F-E608-4BE9-9B56-B57C0DC2EBE3}">
      <dsp:nvSpPr>
        <dsp:cNvPr id="0" name=""/>
        <dsp:cNvSpPr/>
      </dsp:nvSpPr>
      <dsp:spPr>
        <a:xfrm rot="11226148">
          <a:off x="1323508" y="2228902"/>
          <a:ext cx="2035644" cy="20318"/>
        </a:xfrm>
        <a:custGeom>
          <a:avLst/>
          <a:gdLst/>
          <a:ahLst/>
          <a:cxnLst/>
          <a:rect l="0" t="0" r="0" b="0"/>
          <a:pathLst>
            <a:path>
              <a:moveTo>
                <a:pt x="0" y="10159"/>
              </a:moveTo>
              <a:lnTo>
                <a:pt x="2035644" y="101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 rot="10800000">
        <a:off x="2290439" y="2188170"/>
        <a:ext cx="101782" cy="101782"/>
      </dsp:txXfrm>
    </dsp:sp>
    <dsp:sp modelId="{CA9671DA-977E-42E9-BA7E-850F88439F4E}">
      <dsp:nvSpPr>
        <dsp:cNvPr id="0" name=""/>
        <dsp:cNvSpPr/>
      </dsp:nvSpPr>
      <dsp:spPr>
        <a:xfrm>
          <a:off x="41785" y="1585458"/>
          <a:ext cx="1299896" cy="89612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ndis" panose="00000500000000000000" pitchFamily="50" charset="0"/>
            </a:rPr>
            <a:t>Situação institucional</a:t>
          </a:r>
          <a:endParaRPr lang="pt-BR" sz="1400" kern="1200" dirty="0">
            <a:latin typeface="Andis" panose="00000500000000000000" pitchFamily="50" charset="0"/>
          </a:endParaRPr>
        </a:p>
      </dsp:txBody>
      <dsp:txXfrm>
        <a:off x="232150" y="1716692"/>
        <a:ext cx="919166" cy="633657"/>
      </dsp:txXfrm>
    </dsp:sp>
    <dsp:sp modelId="{3762BA29-A833-4EF9-BCCD-ED430B43B3F7}">
      <dsp:nvSpPr>
        <dsp:cNvPr id="0" name=""/>
        <dsp:cNvSpPr/>
      </dsp:nvSpPr>
      <dsp:spPr>
        <a:xfrm rot="1088876">
          <a:off x="4143657" y="2755575"/>
          <a:ext cx="1384662" cy="20318"/>
        </a:xfrm>
        <a:custGeom>
          <a:avLst/>
          <a:gdLst/>
          <a:ahLst/>
          <a:cxnLst/>
          <a:rect l="0" t="0" r="0" b="0"/>
          <a:pathLst>
            <a:path>
              <a:moveTo>
                <a:pt x="0" y="10159"/>
              </a:moveTo>
              <a:lnTo>
                <a:pt x="1384662" y="101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801372" y="2731117"/>
        <a:ext cx="69233" cy="69233"/>
      </dsp:txXfrm>
    </dsp:sp>
    <dsp:sp modelId="{49149CF1-2748-41FC-A6CB-D63AAD7CDCE2}">
      <dsp:nvSpPr>
        <dsp:cNvPr id="0" name=""/>
        <dsp:cNvSpPr/>
      </dsp:nvSpPr>
      <dsp:spPr>
        <a:xfrm>
          <a:off x="5408008" y="2715360"/>
          <a:ext cx="1544750" cy="982070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ndis" panose="00000500000000000000" pitchFamily="50" charset="0"/>
            </a:rPr>
            <a:t>Situação econômico-financeira </a:t>
          </a:r>
          <a:endParaRPr lang="pt-BR" sz="1400" kern="1200" dirty="0">
            <a:latin typeface="Andis" panose="00000500000000000000" pitchFamily="50" charset="0"/>
          </a:endParaRPr>
        </a:p>
      </dsp:txBody>
      <dsp:txXfrm>
        <a:off x="5634231" y="2859181"/>
        <a:ext cx="1092304" cy="694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5E725-DDA7-4816-9ABD-6EC104B7A328}">
      <dsp:nvSpPr>
        <dsp:cNvPr id="0" name=""/>
        <dsp:cNvSpPr/>
      </dsp:nvSpPr>
      <dsp:spPr>
        <a:xfrm>
          <a:off x="0" y="4444941"/>
          <a:ext cx="6429310" cy="486407"/>
        </a:xfrm>
        <a:prstGeom prst="rect">
          <a:avLst/>
        </a:prstGeom>
        <a:solidFill>
          <a:srgbClr val="1828C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consolidação dos produtos do PMSB</a:t>
          </a:r>
        </a:p>
      </dsp:txBody>
      <dsp:txXfrm>
        <a:off x="0" y="4444941"/>
        <a:ext cx="6429310" cy="486407"/>
      </dsp:txXfrm>
    </dsp:sp>
    <dsp:sp modelId="{6CF91761-CF60-4EB5-BF78-F4FC26EE542B}">
      <dsp:nvSpPr>
        <dsp:cNvPr id="0" name=""/>
        <dsp:cNvSpPr/>
      </dsp:nvSpPr>
      <dsp:spPr>
        <a:xfrm rot="10800000">
          <a:off x="0" y="3704142"/>
          <a:ext cx="6429310" cy="748094"/>
        </a:xfrm>
        <a:prstGeom prst="upArrowCallout">
          <a:avLst/>
        </a:prstGeom>
        <a:solidFill>
          <a:srgbClr val="2739E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indicadores de desempenho do PMSB</a:t>
          </a:r>
        </a:p>
      </dsp:txBody>
      <dsp:txXfrm rot="10800000">
        <a:off x="0" y="3704142"/>
        <a:ext cx="6429310" cy="486089"/>
      </dsp:txXfrm>
    </dsp:sp>
    <dsp:sp modelId="{398781F3-AA08-4C69-885E-436204BEF451}">
      <dsp:nvSpPr>
        <dsp:cNvPr id="0" name=""/>
        <dsp:cNvSpPr/>
      </dsp:nvSpPr>
      <dsp:spPr>
        <a:xfrm rot="10800000">
          <a:off x="0" y="2963343"/>
          <a:ext cx="6429310" cy="748094"/>
        </a:xfrm>
        <a:prstGeom prst="upArrowCallout">
          <a:avLst/>
        </a:prstGeom>
        <a:solidFill>
          <a:srgbClr val="4050E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programas, projetos e ações do PMSB</a:t>
          </a:r>
        </a:p>
      </dsp:txBody>
      <dsp:txXfrm rot="10800000">
        <a:off x="0" y="2963343"/>
        <a:ext cx="6429310" cy="486089"/>
      </dsp:txXfrm>
    </dsp:sp>
    <dsp:sp modelId="{BB815E84-DA46-48FC-BB06-949371CAB4EB}">
      <dsp:nvSpPr>
        <dsp:cNvPr id="0" name=""/>
        <dsp:cNvSpPr/>
      </dsp:nvSpPr>
      <dsp:spPr>
        <a:xfrm rot="10800000">
          <a:off x="0" y="2222545"/>
          <a:ext cx="6429310" cy="748094"/>
        </a:xfrm>
        <a:prstGeom prst="upArrowCallout">
          <a:avLst/>
        </a:prstGeom>
        <a:solidFill>
          <a:srgbClr val="5E6CE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prognóstico do saneamento básico</a:t>
          </a:r>
        </a:p>
      </dsp:txBody>
      <dsp:txXfrm rot="10800000">
        <a:off x="0" y="2222545"/>
        <a:ext cx="6429310" cy="486089"/>
      </dsp:txXfrm>
    </dsp:sp>
    <dsp:sp modelId="{6DE08BE8-CB2B-45AE-AB6E-5A9E1B0B05F7}">
      <dsp:nvSpPr>
        <dsp:cNvPr id="0" name=""/>
        <dsp:cNvSpPr/>
      </dsp:nvSpPr>
      <dsp:spPr>
        <a:xfrm rot="10800000">
          <a:off x="0" y="1481746"/>
          <a:ext cx="6429310" cy="748094"/>
        </a:xfrm>
        <a:prstGeom prst="upArrowCallout">
          <a:avLst/>
        </a:prstGeom>
        <a:solidFill>
          <a:srgbClr val="7984E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diagnóstico técnico-participativo</a:t>
          </a:r>
        </a:p>
      </dsp:txBody>
      <dsp:txXfrm rot="10800000">
        <a:off x="0" y="1481746"/>
        <a:ext cx="6429310" cy="486089"/>
      </dsp:txXfrm>
    </dsp:sp>
    <dsp:sp modelId="{E67B5804-D5AF-46B7-B973-2816DC8123F4}">
      <dsp:nvSpPr>
        <dsp:cNvPr id="0" name=""/>
        <dsp:cNvSpPr/>
      </dsp:nvSpPr>
      <dsp:spPr>
        <a:xfrm rot="10800000">
          <a:off x="0" y="740947"/>
          <a:ext cx="6429310" cy="748094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                     estratégia de mobilização, participação social e comunicação do PMSB</a:t>
          </a:r>
        </a:p>
      </dsp:txBody>
      <dsp:txXfrm rot="10800000">
        <a:off x="0" y="740947"/>
        <a:ext cx="6429310" cy="486089"/>
      </dsp:txXfrm>
    </dsp:sp>
    <dsp:sp modelId="{2FC4506E-2969-4050-BA42-FA284C29B188}">
      <dsp:nvSpPr>
        <dsp:cNvPr id="0" name=""/>
        <dsp:cNvSpPr/>
      </dsp:nvSpPr>
      <dsp:spPr>
        <a:xfrm rot="10800000">
          <a:off x="0" y="149"/>
          <a:ext cx="6429310" cy="748094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atividades iniciais</a:t>
          </a:r>
        </a:p>
      </dsp:txBody>
      <dsp:txXfrm rot="10800000">
        <a:off x="0" y="149"/>
        <a:ext cx="6429310" cy="486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5092-1D22-429C-8826-1D506B4006E8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DAEE-B9B1-480C-BC3A-020B0B857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01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5092-1D22-429C-8826-1D506B4006E8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DAEE-B9B1-480C-BC3A-020B0B857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66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5092-1D22-429C-8826-1D506B4006E8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DAEE-B9B1-480C-BC3A-020B0B857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11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5092-1D22-429C-8826-1D506B4006E8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DAEE-B9B1-480C-BC3A-020B0B857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8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5092-1D22-429C-8826-1D506B4006E8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DAEE-B9B1-480C-BC3A-020B0B857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71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5092-1D22-429C-8826-1D506B4006E8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DAEE-B9B1-480C-BC3A-020B0B857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54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5092-1D22-429C-8826-1D506B4006E8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DAEE-B9B1-480C-BC3A-020B0B857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57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5092-1D22-429C-8826-1D506B4006E8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DAEE-B9B1-480C-BC3A-020B0B857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5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5092-1D22-429C-8826-1D506B4006E8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DAEE-B9B1-480C-BC3A-020B0B857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9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5092-1D22-429C-8826-1D506B4006E8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DAEE-B9B1-480C-BC3A-020B0B857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65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5092-1D22-429C-8826-1D506B4006E8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DAEE-B9B1-480C-BC3A-020B0B857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4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5092-1D22-429C-8826-1D506B4006E8}" type="datetimeFigureOut">
              <a:rPr lang="pt-BR" smtClean="0"/>
              <a:t>06/02/2020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CDAEE-B9B1-480C-BC3A-020B0B857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3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magem em preto e branco&#10;&#10;Descrição gerada automaticamente">
            <a:extLst>
              <a:ext uri="{FF2B5EF4-FFF2-40B4-BE49-F238E27FC236}">
                <a16:creationId xmlns:a16="http://schemas.microsoft.com/office/drawing/2014/main" id="{A35C3474-D99B-4B6C-844D-D1C0D8653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/>
          <a:stretch/>
        </p:blipFill>
        <p:spPr>
          <a:xfrm>
            <a:off x="0" y="23231"/>
            <a:ext cx="9167240" cy="6834769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2E44A27-1E03-4207-B1C6-D9E861054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5118" y="3788677"/>
            <a:ext cx="3387307" cy="1517118"/>
          </a:xfrm>
        </p:spPr>
        <p:txBody>
          <a:bodyPr>
            <a:normAutofit fontScale="85000" lnSpcReduction="10000"/>
          </a:bodyPr>
          <a:lstStyle/>
          <a:p>
            <a:r>
              <a:rPr lang="pt-BR" dirty="0">
                <a:latin typeface="Quicksand Bold" pitchFamily="50" charset="0"/>
              </a:rPr>
              <a:t>COORDENADORAS:</a:t>
            </a:r>
          </a:p>
          <a:p>
            <a:r>
              <a:rPr lang="pt-BR" sz="2200" dirty="0">
                <a:latin typeface="+mj-lt"/>
              </a:rPr>
              <a:t>Patrícia Hermínio Cunha Feitosa</a:t>
            </a:r>
          </a:p>
          <a:p>
            <a:r>
              <a:rPr lang="pt-BR" sz="2200" dirty="0">
                <a:latin typeface="+mj-lt"/>
              </a:rPr>
              <a:t>Andréa Carla Lima Rodrigues</a:t>
            </a:r>
          </a:p>
          <a:p>
            <a:r>
              <a:rPr lang="pt-BR" sz="2200" dirty="0">
                <a:latin typeface="+mj-lt"/>
              </a:rPr>
              <a:t>Dayse Luna Barbosa</a:t>
            </a:r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0E34F-DF9B-471C-ACDC-3DC42527C8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2" t="75828" r="17576" b="7654"/>
          <a:stretch/>
        </p:blipFill>
        <p:spPr>
          <a:xfrm>
            <a:off x="2407771" y="5657969"/>
            <a:ext cx="4441001" cy="908686"/>
          </a:xfrm>
          <a:prstGeom prst="rect">
            <a:avLst/>
          </a:prstGeom>
        </p:spPr>
      </p:pic>
      <p:pic>
        <p:nvPicPr>
          <p:cNvPr id="6" name="Imagem 5" descr="Uma imagem contendo bola, quarto&#10;&#10;Descrição gerada automaticamente">
            <a:extLst>
              <a:ext uri="{FF2B5EF4-FFF2-40B4-BE49-F238E27FC236}">
                <a16:creationId xmlns:a16="http://schemas.microsoft.com/office/drawing/2014/main" id="{A80C41BA-FF0D-4D59-92ED-E773094BA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" y="291345"/>
            <a:ext cx="9144000" cy="40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1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magem em preto e branco&#10;&#10;Descrição gerada automaticamente">
            <a:extLst>
              <a:ext uri="{FF2B5EF4-FFF2-40B4-BE49-F238E27FC236}">
                <a16:creationId xmlns:a16="http://schemas.microsoft.com/office/drawing/2014/main" id="{C4AB4E6C-3B5C-42AB-AD6C-F8DF67CA4E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30"/>
            <a:ext cx="9665704" cy="68347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C968D5-BE50-451D-847B-B0BB53FF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4497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latin typeface="Quicksand Bold" pitchFamily="50" charset="0"/>
              </a:rPr>
              <a:t>OBRIGADO(A)!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E5FDA6-F0E0-47FE-AA1B-AECE132D08A4}"/>
              </a:ext>
            </a:extLst>
          </p:cNvPr>
          <p:cNvSpPr txBox="1"/>
          <p:nvPr/>
        </p:nvSpPr>
        <p:spPr>
          <a:xfrm>
            <a:off x="1064912" y="3702846"/>
            <a:ext cx="745043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Contato: pmsb.paraiba@gmail.com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D6377E-6D32-4199-A97B-84A97C1E67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816" y="4782631"/>
            <a:ext cx="6113344" cy="14880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0DF80F6-E177-443E-9891-98FA732F9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48" y="435578"/>
            <a:ext cx="2550079" cy="25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8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68DCF-C600-4BBC-9B20-A27FCE83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75" y="319447"/>
            <a:ext cx="6862072" cy="723180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Quicksand Bold" pitchFamily="50" charset="0"/>
              </a:rPr>
              <a:t>O QUE É SANEAMENTO BÁSICO?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F44F79-613B-4A5B-8701-C755166D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63053"/>
            <a:ext cx="7886700" cy="4351338"/>
          </a:xfrm>
        </p:spPr>
        <p:txBody>
          <a:bodyPr/>
          <a:lstStyle/>
          <a:p>
            <a:pPr algn="just"/>
            <a:r>
              <a:rPr lang="pt-BR" sz="2000" dirty="0">
                <a:latin typeface="+mj-lt"/>
              </a:rPr>
              <a:t>Direito Assegurado pela Constituição Federal /1988</a:t>
            </a:r>
          </a:p>
          <a:p>
            <a:pPr algn="just"/>
            <a:r>
              <a:rPr lang="pt-BR" sz="2000" dirty="0">
                <a:latin typeface="+mj-lt"/>
              </a:rPr>
              <a:t>Definido pela Lei 11.445/2007 como o conjunto de serviços, infraestruturas e instalações operacionais de: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4FCE9D-46D6-4861-AFC2-1682BFB7A4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0754" y="2756198"/>
            <a:ext cx="3822491" cy="3023198"/>
          </a:xfrm>
          <a:prstGeom prst="rect">
            <a:avLst/>
          </a:prstGeom>
        </p:spPr>
      </p:pic>
      <p:sp>
        <p:nvSpPr>
          <p:cNvPr id="22" name="Seta dobrada para cima 16">
            <a:extLst>
              <a:ext uri="{FF2B5EF4-FFF2-40B4-BE49-F238E27FC236}">
                <a16:creationId xmlns:a16="http://schemas.microsoft.com/office/drawing/2014/main" id="{49198091-580F-40BB-AFD5-C6B76E4CDAE7}"/>
              </a:ext>
            </a:extLst>
          </p:cNvPr>
          <p:cNvSpPr/>
          <p:nvPr/>
        </p:nvSpPr>
        <p:spPr>
          <a:xfrm rot="5400000">
            <a:off x="2331458" y="3001468"/>
            <a:ext cx="529310" cy="1905686"/>
          </a:xfrm>
          <a:prstGeom prst="bentUpArrow">
            <a:avLst>
              <a:gd name="adj1" fmla="val 14286"/>
              <a:gd name="adj2" fmla="val 22619"/>
              <a:gd name="adj3" fmla="val 30952"/>
            </a:avLst>
          </a:prstGeom>
          <a:solidFill>
            <a:srgbClr val="06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dobrada para cima 22">
            <a:extLst>
              <a:ext uri="{FF2B5EF4-FFF2-40B4-BE49-F238E27FC236}">
                <a16:creationId xmlns:a16="http://schemas.microsoft.com/office/drawing/2014/main" id="{EF5FC6C2-339B-453B-92D5-A52DA64D4639}"/>
              </a:ext>
            </a:extLst>
          </p:cNvPr>
          <p:cNvSpPr/>
          <p:nvPr/>
        </p:nvSpPr>
        <p:spPr>
          <a:xfrm rot="5400000" flipH="1">
            <a:off x="2126559" y="4361099"/>
            <a:ext cx="273080" cy="1239660"/>
          </a:xfrm>
          <a:prstGeom prst="bentUpArrow">
            <a:avLst>
              <a:gd name="adj1" fmla="val 28657"/>
              <a:gd name="adj2" fmla="val 36990"/>
              <a:gd name="adj3" fmla="val 50000"/>
            </a:avLst>
          </a:prstGeom>
          <a:solidFill>
            <a:srgbClr val="008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Seta dobrada para cima 27">
            <a:extLst>
              <a:ext uri="{FF2B5EF4-FFF2-40B4-BE49-F238E27FC236}">
                <a16:creationId xmlns:a16="http://schemas.microsoft.com/office/drawing/2014/main" id="{63E610C9-105B-4FB9-BD87-2AB6B5A7FB2A}"/>
              </a:ext>
            </a:extLst>
          </p:cNvPr>
          <p:cNvSpPr/>
          <p:nvPr/>
        </p:nvSpPr>
        <p:spPr>
          <a:xfrm rot="5400000" flipV="1">
            <a:off x="6657302" y="3613390"/>
            <a:ext cx="452501" cy="1023548"/>
          </a:xfrm>
          <a:prstGeom prst="bentUpArrow">
            <a:avLst>
              <a:gd name="adj1" fmla="val 14286"/>
              <a:gd name="adj2" fmla="val 22619"/>
              <a:gd name="adj3" fmla="val 30952"/>
            </a:avLst>
          </a:prstGeom>
          <a:solidFill>
            <a:srgbClr val="E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dobrada para cima 30">
            <a:extLst>
              <a:ext uri="{FF2B5EF4-FFF2-40B4-BE49-F238E27FC236}">
                <a16:creationId xmlns:a16="http://schemas.microsoft.com/office/drawing/2014/main" id="{062EBC97-659F-48E2-92C3-5D32425AC60C}"/>
              </a:ext>
            </a:extLst>
          </p:cNvPr>
          <p:cNvSpPr/>
          <p:nvPr/>
        </p:nvSpPr>
        <p:spPr>
          <a:xfrm rot="5400000" flipV="1">
            <a:off x="6431591" y="4651981"/>
            <a:ext cx="529309" cy="1398163"/>
          </a:xfrm>
          <a:prstGeom prst="bentUpArrow">
            <a:avLst>
              <a:gd name="adj1" fmla="val 14286"/>
              <a:gd name="adj2" fmla="val 22619"/>
              <a:gd name="adj3" fmla="val 30952"/>
            </a:avLst>
          </a:prstGeom>
          <a:solidFill>
            <a:srgbClr val="A42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87093EB-E26D-49C1-B622-22FC5E0F70A8}"/>
              </a:ext>
            </a:extLst>
          </p:cNvPr>
          <p:cNvSpPr txBox="1"/>
          <p:nvPr/>
        </p:nvSpPr>
        <p:spPr>
          <a:xfrm>
            <a:off x="801832" y="3027727"/>
            <a:ext cx="204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65997"/>
                </a:solidFill>
                <a:latin typeface="Quicksand Bold" pitchFamily="50" charset="0"/>
              </a:rPr>
              <a:t>Abastecimento de água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DA50459-F386-4E5F-8F21-6602F6BB953A}"/>
              </a:ext>
            </a:extLst>
          </p:cNvPr>
          <p:cNvSpPr txBox="1"/>
          <p:nvPr/>
        </p:nvSpPr>
        <p:spPr>
          <a:xfrm>
            <a:off x="750475" y="5086409"/>
            <a:ext cx="2048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n w="0"/>
                <a:solidFill>
                  <a:srgbClr val="00803C"/>
                </a:solidFill>
                <a:latin typeface="Quicksand Bold" pitchFamily="50" charset="0"/>
              </a:rPr>
              <a:t>Drenagem Urbana</a:t>
            </a:r>
          </a:p>
          <a:p>
            <a:endParaRPr lang="pt-BR" dirty="0">
              <a:solidFill>
                <a:srgbClr val="00803C"/>
              </a:solidFill>
              <a:latin typeface="Quicksand Bold" pitchFamily="50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6690C6B-1CB7-4F7B-8878-9ABD16795627}"/>
              </a:ext>
            </a:extLst>
          </p:cNvPr>
          <p:cNvSpPr txBox="1"/>
          <p:nvPr/>
        </p:nvSpPr>
        <p:spPr>
          <a:xfrm>
            <a:off x="6854587" y="3230416"/>
            <a:ext cx="125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EFB400"/>
                </a:solidFill>
                <a:latin typeface="Quicksand Bold" pitchFamily="50" charset="0"/>
              </a:rPr>
              <a:t>Resíduos</a:t>
            </a:r>
          </a:p>
          <a:p>
            <a:r>
              <a:rPr lang="pt-BR" dirty="0">
                <a:solidFill>
                  <a:srgbClr val="EFB400"/>
                </a:solidFill>
                <a:latin typeface="Quicksand Bold" pitchFamily="50" charset="0"/>
              </a:rPr>
              <a:t>sólidos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B9F5718-C858-4164-9905-64EE2A6DF0A9}"/>
              </a:ext>
            </a:extLst>
          </p:cNvPr>
          <p:cNvSpPr txBox="1"/>
          <p:nvPr/>
        </p:nvSpPr>
        <p:spPr>
          <a:xfrm>
            <a:off x="6854587" y="4395746"/>
            <a:ext cx="125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A42E17"/>
                </a:solidFill>
                <a:latin typeface="Quicksand Bold" pitchFamily="50" charset="0"/>
              </a:rPr>
              <a:t>Esgoto</a:t>
            </a:r>
          </a:p>
          <a:p>
            <a:r>
              <a:rPr lang="pt-BR" dirty="0">
                <a:solidFill>
                  <a:srgbClr val="A42E17"/>
                </a:solidFill>
                <a:latin typeface="Quicksand Bold" pitchFamily="50" charset="0"/>
              </a:rPr>
              <a:t>sanitário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F258AFF-72D0-449E-B1A2-77E5776BF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770"/>
            <a:ext cx="7513983" cy="457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A40390D-14DE-4D63-91DE-A0BE5C9C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41" y="5909259"/>
            <a:ext cx="848261" cy="8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1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3D5552-FC70-4D1B-8BE8-19E1E4A2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93" y="1759200"/>
            <a:ext cx="7560609" cy="4351338"/>
          </a:xfrm>
        </p:spPr>
        <p:txBody>
          <a:bodyPr/>
          <a:lstStyle/>
          <a:p>
            <a:pPr algn="just"/>
            <a:r>
              <a:rPr lang="pt-BR" sz="2000" dirty="0">
                <a:solidFill>
                  <a:srgbClr val="000000"/>
                </a:solidFill>
                <a:latin typeface="+mj-lt"/>
              </a:rPr>
              <a:t>Principal Instrumento da Política Municipal de Saneamento Básico;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+mj-lt"/>
              </a:rPr>
              <a:t>Organiza o saneamento básico no município;</a:t>
            </a:r>
          </a:p>
          <a:p>
            <a:pPr algn="just"/>
            <a:r>
              <a:rPr lang="pt-BR" sz="2000" dirty="0">
                <a:latin typeface="+mj-lt"/>
              </a:rPr>
              <a:t>Estabelece um compromisso social, elaborado com a </a:t>
            </a:r>
            <a:r>
              <a:rPr lang="pt-BR" sz="2000" b="1" dirty="0">
                <a:latin typeface="+mj-lt"/>
              </a:rPr>
              <a:t>participação da sociedade</a:t>
            </a:r>
            <a:r>
              <a:rPr lang="pt-BR" sz="2000" dirty="0">
                <a:latin typeface="+mj-lt"/>
              </a:rPr>
              <a:t>;</a:t>
            </a:r>
          </a:p>
          <a:p>
            <a:pPr algn="just"/>
            <a:r>
              <a:rPr lang="pt-BR" sz="2000" dirty="0">
                <a:latin typeface="+mj-lt"/>
              </a:rPr>
              <a:t>Define as prioridades de investimentos, objetivos e metas;</a:t>
            </a:r>
          </a:p>
          <a:p>
            <a:pPr algn="just"/>
            <a:r>
              <a:rPr lang="pt-BR" sz="2000" dirty="0">
                <a:latin typeface="+mj-lt"/>
              </a:rPr>
              <a:t>Visa atender as necessidades presentes e futuras de infraestrutura sanitária do município.</a:t>
            </a:r>
          </a:p>
          <a:p>
            <a:endParaRPr lang="pt-BR" dirty="0"/>
          </a:p>
        </p:txBody>
      </p:sp>
      <p:sp>
        <p:nvSpPr>
          <p:cNvPr id="4" name="Seta entalhada para a direita 9">
            <a:extLst>
              <a:ext uri="{FF2B5EF4-FFF2-40B4-BE49-F238E27FC236}">
                <a16:creationId xmlns:a16="http://schemas.microsoft.com/office/drawing/2014/main" id="{3C48C4DD-7132-4CA0-833D-207AE4738A31}"/>
              </a:ext>
            </a:extLst>
          </p:cNvPr>
          <p:cNvSpPr/>
          <p:nvPr/>
        </p:nvSpPr>
        <p:spPr>
          <a:xfrm>
            <a:off x="646791" y="4820507"/>
            <a:ext cx="7850415" cy="742950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14EF0C4A-6488-49B8-99F0-84E96AA72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9" y="4495608"/>
            <a:ext cx="1395580" cy="1209123"/>
          </a:xfrm>
          <a:prstGeom prst="rect">
            <a:avLst/>
          </a:prstGeom>
        </p:spPr>
      </p:pic>
      <p:pic>
        <p:nvPicPr>
          <p:cNvPr id="20" name="Imagem 19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4809109C-0D07-4EB2-B7B2-D5F51B46C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90" y="4495120"/>
            <a:ext cx="1395580" cy="1209611"/>
          </a:xfrm>
          <a:prstGeom prst="rect">
            <a:avLst/>
          </a:prstGeom>
        </p:spPr>
      </p:pic>
      <p:pic>
        <p:nvPicPr>
          <p:cNvPr id="22" name="Imagem 21" descr="Uma imagem contendo texto, desenho, placar&#10;&#10;Descrição gerada automaticamente">
            <a:extLst>
              <a:ext uri="{FF2B5EF4-FFF2-40B4-BE49-F238E27FC236}">
                <a16:creationId xmlns:a16="http://schemas.microsoft.com/office/drawing/2014/main" id="{A64C07CA-4322-4088-8159-B0BAA898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91" y="4495120"/>
            <a:ext cx="1395883" cy="1209611"/>
          </a:xfrm>
          <a:prstGeom prst="rect">
            <a:avLst/>
          </a:prstGeom>
        </p:spPr>
      </p:pic>
      <p:pic>
        <p:nvPicPr>
          <p:cNvPr id="24" name="Imagem 23" descr="Uma imagem contendo gráfico, computador, desenho&#10;&#10;Descrição gerada automaticamente">
            <a:extLst>
              <a:ext uri="{FF2B5EF4-FFF2-40B4-BE49-F238E27FC236}">
                <a16:creationId xmlns:a16="http://schemas.microsoft.com/office/drawing/2014/main" id="{52AB1026-6439-4426-A4DD-CC1DCD0BF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77" y="4495621"/>
            <a:ext cx="1395579" cy="1209110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4909C2EF-37B9-430E-82FA-3A8D52DE1731}"/>
              </a:ext>
            </a:extLst>
          </p:cNvPr>
          <p:cNvSpPr txBox="1">
            <a:spLocks/>
          </p:cNvSpPr>
          <p:nvPr/>
        </p:nvSpPr>
        <p:spPr>
          <a:xfrm>
            <a:off x="750474" y="557985"/>
            <a:ext cx="7746731" cy="723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Quicksand Bold" pitchFamily="50" charset="0"/>
              </a:rPr>
              <a:t>O QUE É O PLANO MUNICIPAL DE SANEAMENTO BÁSICO (PMSB)? 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9B9B2C06-3365-4316-98C1-BDCAF071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92"/>
            <a:ext cx="7513983" cy="4571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10DC142-8AB9-4C3E-9DBA-3B1E86398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41" y="5909259"/>
            <a:ext cx="848261" cy="8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2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B29AB3F-4FD6-406D-9B44-7F71AF909776}"/>
              </a:ext>
            </a:extLst>
          </p:cNvPr>
          <p:cNvSpPr/>
          <p:nvPr/>
        </p:nvSpPr>
        <p:spPr>
          <a:xfrm>
            <a:off x="4922987" y="1357600"/>
            <a:ext cx="3187343" cy="1498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848A68D-4A97-4491-B3C3-F5C6E4DF5805}"/>
              </a:ext>
            </a:extLst>
          </p:cNvPr>
          <p:cNvSpPr/>
          <p:nvPr/>
        </p:nvSpPr>
        <p:spPr>
          <a:xfrm>
            <a:off x="940904" y="1359385"/>
            <a:ext cx="3187343" cy="1498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C43B05-7A16-4B3D-B441-6133AE7C887F}"/>
              </a:ext>
            </a:extLst>
          </p:cNvPr>
          <p:cNvSpPr txBox="1"/>
          <p:nvPr/>
        </p:nvSpPr>
        <p:spPr>
          <a:xfrm>
            <a:off x="1033670" y="1445462"/>
            <a:ext cx="29692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+mj-lt"/>
              </a:rPr>
              <a:t>Elaboração do PMSB: modelo de Planejamento Participativo e de caráter permanente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4AA61D-AECD-418A-B8BE-672D2530BEFE}"/>
              </a:ext>
            </a:extLst>
          </p:cNvPr>
          <p:cNvSpPr txBox="1"/>
          <p:nvPr/>
        </p:nvSpPr>
        <p:spPr>
          <a:xfrm>
            <a:off x="5015754" y="1418958"/>
            <a:ext cx="29502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000" b="1" dirty="0">
                <a:latin typeface="+mj-lt"/>
              </a:rPr>
              <a:t>Formação de grupos de trabalho: atores sociais para a preparação do PMSB</a:t>
            </a:r>
          </a:p>
          <a:p>
            <a:endParaRPr lang="pt-BR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1CEBAF4A-3C17-48E7-847B-18CBF73E06A6}"/>
              </a:ext>
            </a:extLst>
          </p:cNvPr>
          <p:cNvSpPr/>
          <p:nvPr/>
        </p:nvSpPr>
        <p:spPr>
          <a:xfrm>
            <a:off x="4247775" y="2040280"/>
            <a:ext cx="554319" cy="3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AF1E560-87D2-4C69-93AA-7FE4AA072642}"/>
              </a:ext>
            </a:extLst>
          </p:cNvPr>
          <p:cNvSpPr txBox="1"/>
          <p:nvPr/>
        </p:nvSpPr>
        <p:spPr>
          <a:xfrm>
            <a:off x="940903" y="3012593"/>
            <a:ext cx="3187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Quicksand Bold" pitchFamily="50" charset="0"/>
              </a:rPr>
              <a:t>Comitê executivo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Equipe multidisciplinar de técnicos dos órgãos e entidades municipais da área de saneamento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06DD3B-548A-4AEB-B242-98C06FB305A5}"/>
              </a:ext>
            </a:extLst>
          </p:cNvPr>
          <p:cNvSpPr txBox="1"/>
          <p:nvPr/>
        </p:nvSpPr>
        <p:spPr>
          <a:xfrm>
            <a:off x="4929417" y="3012593"/>
            <a:ext cx="3187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Quicksand Bold" pitchFamily="50" charset="0"/>
              </a:rPr>
              <a:t>Comitê de coordenação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Discutir, avaliar e aprovar o trabalho produzido pelo Comitê Executivo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Promover a integração das ações de saneamento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06D4111-4FE6-476A-89D2-BC6C932D1DFA}"/>
              </a:ext>
            </a:extLst>
          </p:cNvPr>
          <p:cNvSpPr txBox="1">
            <a:spLocks/>
          </p:cNvSpPr>
          <p:nvPr/>
        </p:nvSpPr>
        <p:spPr>
          <a:xfrm>
            <a:off x="750475" y="319447"/>
            <a:ext cx="7889942" cy="72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Quicksand Bold" pitchFamily="50" charset="0"/>
              </a:rPr>
              <a:t>FORMAÇÃO DE GRUPO DE TRABALHO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76FC3B6-4E46-41EE-83E3-F8170273D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770"/>
            <a:ext cx="7513983" cy="4571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48D09C2-B365-49FC-BCFE-FCA248DAC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41" y="5909259"/>
            <a:ext cx="848261" cy="8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8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4E17D-BC23-4FC2-A7C1-31C2B5EF8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808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latin typeface="+mj-lt"/>
              </a:rPr>
              <a:t>Promover o Saneamento Básico com base nos Princípios fundamentais estabelecidos na Lei nº 11.445/2007 </a:t>
            </a:r>
            <a:r>
              <a:rPr lang="pt-BR" sz="2400" b="1" dirty="0">
                <a:latin typeface="+mj-lt"/>
              </a:rPr>
              <a:t>(Universalização)</a:t>
            </a:r>
          </a:p>
          <a:p>
            <a:pPr algn="just"/>
            <a:r>
              <a:rPr lang="pt-BR" sz="2000" dirty="0">
                <a:latin typeface="+mj-lt"/>
              </a:rPr>
              <a:t>Promover o desenvolvimento institucional do saneamento básico no nível municipal</a:t>
            </a:r>
          </a:p>
          <a:p>
            <a:pPr algn="just"/>
            <a:r>
              <a:rPr lang="pt-BR" sz="2000" dirty="0">
                <a:latin typeface="+mj-lt"/>
              </a:rPr>
              <a:t>Utilizar tecnologias apropriadas e soluções graduais e progressivas</a:t>
            </a:r>
          </a:p>
          <a:p>
            <a:pPr algn="just"/>
            <a:r>
              <a:rPr lang="pt-BR" sz="2000" dirty="0">
                <a:latin typeface="+mj-lt"/>
              </a:rPr>
              <a:t>Orientar para que a aplicação dos recursos financeiros se dê de acordo com a política municipal e o PMSB</a:t>
            </a:r>
          </a:p>
          <a:p>
            <a:pPr algn="just"/>
            <a:r>
              <a:rPr lang="pt-BR" sz="2000" dirty="0">
                <a:latin typeface="+mj-lt"/>
              </a:rPr>
              <a:t>Utilizar indicadores na elaboração do PMSB</a:t>
            </a:r>
          </a:p>
          <a:p>
            <a:endParaRPr lang="pt-BR" sz="2000" dirty="0">
              <a:latin typeface="Andis" panose="00000500000000000000" pitchFamily="50" charset="0"/>
            </a:endParaRP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30FFC7-1615-44AF-9A3E-4EF3B2B4B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15" t="58148" r="24687" b="14871"/>
          <a:stretch/>
        </p:blipFill>
        <p:spPr>
          <a:xfrm>
            <a:off x="1056343" y="4580096"/>
            <a:ext cx="7031314" cy="20843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E0775D7-3D0D-4C2A-9279-7C55B81E1BF1}"/>
              </a:ext>
            </a:extLst>
          </p:cNvPr>
          <p:cNvSpPr txBox="1">
            <a:spLocks/>
          </p:cNvSpPr>
          <p:nvPr/>
        </p:nvSpPr>
        <p:spPr>
          <a:xfrm>
            <a:off x="750475" y="319447"/>
            <a:ext cx="6862072" cy="72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Quicksand Bold" pitchFamily="50" charset="0"/>
              </a:rPr>
              <a:t>OBJETIVOS DO PMSB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2BF3F9E-43C6-4792-AF1D-F39B6B505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770"/>
            <a:ext cx="7513983" cy="4571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E69A7B6-1766-4890-B18D-0272ED542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41" y="5909259"/>
            <a:ext cx="848261" cy="8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1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51A261-E924-48E8-88BF-D9CF6CCF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7787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>
                <a:latin typeface="+mj-lt"/>
              </a:rPr>
              <a:t>Os serviços serão executados na Universidade Federal de Campina Grande – Laboratório de Saneamento (</a:t>
            </a:r>
            <a:r>
              <a:rPr lang="pt-BR" sz="2000" dirty="0" err="1">
                <a:latin typeface="+mj-lt"/>
              </a:rPr>
              <a:t>LabSan</a:t>
            </a:r>
            <a:r>
              <a:rPr lang="pt-BR" sz="2000" dirty="0">
                <a:latin typeface="+mj-lt"/>
              </a:rPr>
              <a:t>). O </a:t>
            </a:r>
            <a:r>
              <a:rPr lang="pt-BR" sz="2000" dirty="0" err="1">
                <a:latin typeface="+mj-lt"/>
              </a:rPr>
              <a:t>LabSan</a:t>
            </a:r>
            <a:r>
              <a:rPr lang="pt-BR" sz="2000" dirty="0">
                <a:latin typeface="+mj-lt"/>
              </a:rPr>
              <a:t> pertencente à Unidade Acadêmica de Engenharia Civil (UAEC), do Centro de Tecnologia e Recursos Naturais (CTRN), e está localizado do Bloco CV do campus Campina Grande.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0317F8-F8F9-41EA-B500-84C896D2E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19" y="3185573"/>
            <a:ext cx="3674962" cy="212919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199092F-9606-4AC5-AE0A-04D89CBF2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89" y="5594405"/>
            <a:ext cx="665837" cy="6621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E6436C7-E05C-46C7-B8F9-0E124ED406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r="17037" b="23333"/>
          <a:stretch/>
        </p:blipFill>
        <p:spPr>
          <a:xfrm>
            <a:off x="3625473" y="5577608"/>
            <a:ext cx="709460" cy="73429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C2C02D7-5B96-4942-B471-48E95DB17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11" y="5708071"/>
            <a:ext cx="450548" cy="6038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9AA1805-7856-442F-9405-D4D0E374F7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80" y="5693271"/>
            <a:ext cx="563284" cy="56328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D038F3-E673-4B07-96F9-88C4C3F38A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06" y="5649749"/>
            <a:ext cx="553769" cy="66215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69AF25B-EA7B-4C26-BED3-9064632B1E6E}"/>
              </a:ext>
            </a:extLst>
          </p:cNvPr>
          <p:cNvSpPr txBox="1">
            <a:spLocks/>
          </p:cNvSpPr>
          <p:nvPr/>
        </p:nvSpPr>
        <p:spPr>
          <a:xfrm>
            <a:off x="578197" y="332699"/>
            <a:ext cx="7886699" cy="72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Quicksand Bold" pitchFamily="50" charset="0"/>
              </a:rPr>
              <a:t>LOCAL DE EXECUÇÃO DOS SERVIÇOS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52DC6EB-518B-4396-A4F2-3E1829E56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770"/>
            <a:ext cx="7513983" cy="4571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1D4D052-7745-4DF0-B82A-6E1A7F3086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41" y="5909259"/>
            <a:ext cx="848261" cy="8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5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68618F-A736-421F-9032-3140EFA8B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804963"/>
              </p:ext>
            </p:extLst>
          </p:nvPr>
        </p:nvGraphicFramePr>
        <p:xfrm>
          <a:off x="801687" y="1593447"/>
          <a:ext cx="7540625" cy="474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79D00ABE-9639-4EA9-AF55-2C396AD4A5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58" y="2919010"/>
            <a:ext cx="1792357" cy="1792357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BAA40E5B-F7D9-4A8B-A7F4-A59B402CFDBB}"/>
              </a:ext>
            </a:extLst>
          </p:cNvPr>
          <p:cNvSpPr txBox="1">
            <a:spLocks/>
          </p:cNvSpPr>
          <p:nvPr/>
        </p:nvSpPr>
        <p:spPr>
          <a:xfrm>
            <a:off x="578197" y="332699"/>
            <a:ext cx="7886699" cy="72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Quicksand Bold" pitchFamily="50" charset="0"/>
              </a:rPr>
              <a:t>GRUPOS DE TRABALHO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0BE289B-7219-4B4E-A54C-EF2A8E744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770"/>
            <a:ext cx="7513983" cy="4571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78CFB48-E42D-4C1A-AF79-59D1D7068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41" y="5909259"/>
            <a:ext cx="848261" cy="8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6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B0080DD-5790-4E70-B2EA-74344ED65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127631"/>
              </p:ext>
            </p:extLst>
          </p:nvPr>
        </p:nvGraphicFramePr>
        <p:xfrm>
          <a:off x="460376" y="1420900"/>
          <a:ext cx="6429311" cy="4931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have direita 3">
            <a:extLst>
              <a:ext uri="{FF2B5EF4-FFF2-40B4-BE49-F238E27FC236}">
                <a16:creationId xmlns:a16="http://schemas.microsoft.com/office/drawing/2014/main" id="{3A3ED9D6-AADA-4020-B0F4-BBF2EB208090}"/>
              </a:ext>
            </a:extLst>
          </p:cNvPr>
          <p:cNvSpPr/>
          <p:nvPr/>
        </p:nvSpPr>
        <p:spPr>
          <a:xfrm>
            <a:off x="6934954" y="1498468"/>
            <a:ext cx="715224" cy="4746718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13">
            <a:extLst>
              <a:ext uri="{FF2B5EF4-FFF2-40B4-BE49-F238E27FC236}">
                <a16:creationId xmlns:a16="http://schemas.microsoft.com/office/drawing/2014/main" id="{98E905E9-575F-451B-A1B5-B118C96CF97B}"/>
              </a:ext>
            </a:extLst>
          </p:cNvPr>
          <p:cNvSpPr/>
          <p:nvPr/>
        </p:nvSpPr>
        <p:spPr>
          <a:xfrm rot="16200000">
            <a:off x="5858319" y="3495717"/>
            <a:ext cx="4746717" cy="64698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CAPACITAÇÃO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C8CC665-CACF-47FB-A570-FF424A6FF099}"/>
              </a:ext>
            </a:extLst>
          </p:cNvPr>
          <p:cNvSpPr/>
          <p:nvPr/>
        </p:nvSpPr>
        <p:spPr>
          <a:xfrm>
            <a:off x="415109" y="1345051"/>
            <a:ext cx="1314636" cy="403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96C3D6-BAF3-4FFF-9F8B-337677262CCE}"/>
              </a:ext>
            </a:extLst>
          </p:cNvPr>
          <p:cNvSpPr txBox="1"/>
          <p:nvPr/>
        </p:nvSpPr>
        <p:spPr>
          <a:xfrm>
            <a:off x="415109" y="1345051"/>
            <a:ext cx="138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Quicksand Bold" pitchFamily="50" charset="0"/>
              </a:rPr>
              <a:t>Produto 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9562FF1-D548-4C99-955F-2F6369FF2C7F}"/>
              </a:ext>
            </a:extLst>
          </p:cNvPr>
          <p:cNvSpPr/>
          <p:nvPr/>
        </p:nvSpPr>
        <p:spPr>
          <a:xfrm>
            <a:off x="415109" y="2074643"/>
            <a:ext cx="1314636" cy="403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200187D-0399-47BE-B84C-8CE1959FEF2F}"/>
              </a:ext>
            </a:extLst>
          </p:cNvPr>
          <p:cNvSpPr txBox="1"/>
          <p:nvPr/>
        </p:nvSpPr>
        <p:spPr>
          <a:xfrm>
            <a:off x="415109" y="2074643"/>
            <a:ext cx="138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Quicksand Bold" pitchFamily="50" charset="0"/>
              </a:rPr>
              <a:t>Produto 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72142C9-7372-4BA0-99B9-05B89BE12C86}"/>
              </a:ext>
            </a:extLst>
          </p:cNvPr>
          <p:cNvSpPr/>
          <p:nvPr/>
        </p:nvSpPr>
        <p:spPr>
          <a:xfrm>
            <a:off x="415109" y="2838314"/>
            <a:ext cx="1314636" cy="403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ADCB4BE-E5E9-4D2C-99CF-CAC09B3FD1D6}"/>
              </a:ext>
            </a:extLst>
          </p:cNvPr>
          <p:cNvSpPr txBox="1"/>
          <p:nvPr/>
        </p:nvSpPr>
        <p:spPr>
          <a:xfrm>
            <a:off x="415109" y="2838314"/>
            <a:ext cx="138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Quicksand Bold" pitchFamily="50" charset="0"/>
              </a:rPr>
              <a:t>Produto C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DC32407-4CF4-4E03-B196-BB8C0BD193EA}"/>
              </a:ext>
            </a:extLst>
          </p:cNvPr>
          <p:cNvSpPr/>
          <p:nvPr/>
        </p:nvSpPr>
        <p:spPr>
          <a:xfrm>
            <a:off x="415109" y="3567906"/>
            <a:ext cx="1314636" cy="403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49FB01E-CA1E-45B7-912B-F50523C3BE0C}"/>
              </a:ext>
            </a:extLst>
          </p:cNvPr>
          <p:cNvSpPr txBox="1"/>
          <p:nvPr/>
        </p:nvSpPr>
        <p:spPr>
          <a:xfrm>
            <a:off x="415109" y="3567906"/>
            <a:ext cx="138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Quicksand Bold" pitchFamily="50" charset="0"/>
              </a:rPr>
              <a:t>Produto D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6098ED0D-9CB5-425D-9C18-3EA8475AF3B0}"/>
              </a:ext>
            </a:extLst>
          </p:cNvPr>
          <p:cNvSpPr/>
          <p:nvPr/>
        </p:nvSpPr>
        <p:spPr>
          <a:xfrm>
            <a:off x="415109" y="4263419"/>
            <a:ext cx="1314636" cy="403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30004C-ED9D-468D-B2BA-1AE59B6613A5}"/>
              </a:ext>
            </a:extLst>
          </p:cNvPr>
          <p:cNvSpPr txBox="1"/>
          <p:nvPr/>
        </p:nvSpPr>
        <p:spPr>
          <a:xfrm>
            <a:off x="415109" y="4263419"/>
            <a:ext cx="138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Quicksand Bold" pitchFamily="50" charset="0"/>
              </a:rPr>
              <a:t>Produto 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797CB5CD-525C-4C97-B2F7-07CFF7051BB1}"/>
              </a:ext>
            </a:extLst>
          </p:cNvPr>
          <p:cNvSpPr/>
          <p:nvPr/>
        </p:nvSpPr>
        <p:spPr>
          <a:xfrm>
            <a:off x="415109" y="4993011"/>
            <a:ext cx="1314636" cy="403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DC1C4D1-FED3-42C5-88D0-4F79425DA928}"/>
              </a:ext>
            </a:extLst>
          </p:cNvPr>
          <p:cNvSpPr txBox="1"/>
          <p:nvPr/>
        </p:nvSpPr>
        <p:spPr>
          <a:xfrm>
            <a:off x="415109" y="4993011"/>
            <a:ext cx="138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Quicksand Bold" pitchFamily="50" charset="0"/>
              </a:rPr>
              <a:t>Produto F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2427F55-ADB7-44DE-8027-4D862CBDDAE1}"/>
              </a:ext>
            </a:extLst>
          </p:cNvPr>
          <p:cNvSpPr/>
          <p:nvPr/>
        </p:nvSpPr>
        <p:spPr>
          <a:xfrm>
            <a:off x="415109" y="5722603"/>
            <a:ext cx="1314636" cy="403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4EB1F42-1B34-44CC-9E00-A3850146D3EB}"/>
              </a:ext>
            </a:extLst>
          </p:cNvPr>
          <p:cNvSpPr txBox="1"/>
          <p:nvPr/>
        </p:nvSpPr>
        <p:spPr>
          <a:xfrm>
            <a:off x="415109" y="5722603"/>
            <a:ext cx="138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Quicksand Bold" pitchFamily="50" charset="0"/>
              </a:rPr>
              <a:t>Produto G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C4678A5E-CCB6-4CC1-A38C-230DDCB45F5F}"/>
              </a:ext>
            </a:extLst>
          </p:cNvPr>
          <p:cNvSpPr txBox="1">
            <a:spLocks/>
          </p:cNvSpPr>
          <p:nvPr/>
        </p:nvSpPr>
        <p:spPr>
          <a:xfrm>
            <a:off x="578197" y="332699"/>
            <a:ext cx="7886699" cy="72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Quicksand Bold" pitchFamily="50" charset="0"/>
              </a:rPr>
              <a:t>PRODUTOS DO PMSB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86D4E41-BAAC-41D3-9F79-FB7BF2D9C9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770"/>
            <a:ext cx="7513983" cy="4571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52412DCD-0CFA-4B51-ACEA-F5117266B0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41" y="5909259"/>
            <a:ext cx="848261" cy="8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9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F47DE3A-2423-4081-B02A-4834C783B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7" y="1433559"/>
            <a:ext cx="7990692" cy="40031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0CCC5A6-FD11-4CA3-B3E5-C096A8A2ABB8}"/>
              </a:ext>
            </a:extLst>
          </p:cNvPr>
          <p:cNvSpPr txBox="1">
            <a:spLocks/>
          </p:cNvSpPr>
          <p:nvPr/>
        </p:nvSpPr>
        <p:spPr>
          <a:xfrm>
            <a:off x="578197" y="332699"/>
            <a:ext cx="7886699" cy="72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Quicksand Bold" pitchFamily="50" charset="0"/>
              </a:rPr>
              <a:t>CRONOGRAMA DE EXECUÇÃO DAS ATIVIDADES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D2ACF3B-CAE5-4C50-84FA-09A116531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770"/>
            <a:ext cx="7513983" cy="457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9EEA44-BC21-4390-B969-5AE835715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41" y="5909259"/>
            <a:ext cx="848261" cy="8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7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399</Words>
  <Application>Microsoft Office PowerPoint</Application>
  <PresentationFormat>Apresentação na tela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Andis</vt:lpstr>
      <vt:lpstr>Arial</vt:lpstr>
      <vt:lpstr>Calibri</vt:lpstr>
      <vt:lpstr>Calibri Light</vt:lpstr>
      <vt:lpstr>Quicksand Bold</vt:lpstr>
      <vt:lpstr>Tema do Office</vt:lpstr>
      <vt:lpstr>Apresentação do PowerPoint</vt:lpstr>
      <vt:lpstr>O QUE É SANEAMENTO BÁSICO?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OBRIGADO(A)!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Jordania Alves</dc:creator>
  <cp:lastModifiedBy>Jordania Alves</cp:lastModifiedBy>
  <cp:revision>28</cp:revision>
  <dcterms:created xsi:type="dcterms:W3CDTF">2020-02-05T00:50:50Z</dcterms:created>
  <dcterms:modified xsi:type="dcterms:W3CDTF">2020-02-06T14:54:28Z</dcterms:modified>
</cp:coreProperties>
</file>